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18" r:id="rId2"/>
    <p:sldId id="520" r:id="rId3"/>
    <p:sldId id="256" r:id="rId4"/>
    <p:sldId id="510" r:id="rId5"/>
    <p:sldId id="513" r:id="rId6"/>
    <p:sldId id="512" r:id="rId7"/>
    <p:sldId id="516" r:id="rId8"/>
    <p:sldId id="517" r:id="rId9"/>
    <p:sldId id="521" r:id="rId10"/>
    <p:sldId id="522" r:id="rId11"/>
    <p:sldId id="523" r:id="rId12"/>
    <p:sldId id="524" r:id="rId13"/>
    <p:sldId id="526" r:id="rId14"/>
    <p:sldId id="525" r:id="rId15"/>
    <p:sldId id="527" r:id="rId16"/>
    <p:sldId id="528" r:id="rId17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000" autoAdjust="0"/>
    <p:restoredTop sz="89947" autoAdjust="0"/>
  </p:normalViewPr>
  <p:slideViewPr>
    <p:cSldViewPr>
      <p:cViewPr varScale="1">
        <p:scale>
          <a:sx n="109" d="100"/>
          <a:sy n="109" d="100"/>
        </p:scale>
        <p:origin x="-2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B3FD6A-5423-49A4-89EA-4419AA0109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89ED77-1CCF-4F07-93EF-3E088C45F1A1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500" b="1" dirty="0" smtClean="0">
              <a:latin typeface="Arial" pitchFamily="34" charset="0"/>
              <a:cs typeface="Arial" pitchFamily="34" charset="0"/>
            </a:rPr>
            <a:t>ӨНЕГЕЛІК ҚҰНДЫЛЫҚТАР</a:t>
          </a:r>
          <a:endParaRPr lang="ru-RU" sz="1200" i="1" dirty="0"/>
        </a:p>
      </dgm:t>
    </dgm:pt>
    <dgm:pt modelId="{323BBE7C-455E-4130-B46C-8349880FF155}" type="parTrans" cxnId="{C0E3118D-8FDC-4DCF-A89B-9CC6080A7808}">
      <dgm:prSet/>
      <dgm:spPr/>
      <dgm:t>
        <a:bodyPr/>
        <a:lstStyle/>
        <a:p>
          <a:endParaRPr lang="ru-RU"/>
        </a:p>
      </dgm:t>
    </dgm:pt>
    <dgm:pt modelId="{335B7DD9-EA6F-43CD-BDEB-4A790C01CF85}" type="sibTrans" cxnId="{C0E3118D-8FDC-4DCF-A89B-9CC6080A7808}">
      <dgm:prSet/>
      <dgm:spPr/>
      <dgm:t>
        <a:bodyPr/>
        <a:lstStyle/>
        <a:p>
          <a:endParaRPr lang="ru-RU"/>
        </a:p>
      </dgm:t>
    </dgm:pt>
    <dgm:pt modelId="{E0A2396F-DEEA-48EA-9198-620718418E5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700" b="1" dirty="0" smtClean="0">
              <a:latin typeface="Arial" pitchFamily="34" charset="0"/>
              <a:cs typeface="Arial" pitchFamily="34" charset="0"/>
            </a:rPr>
            <a:t>ТАРИХИ-МӘДЕНИ МҰРА</a:t>
          </a:r>
          <a:endParaRPr lang="ru-RU" sz="1200" i="1" dirty="0"/>
        </a:p>
      </dgm:t>
    </dgm:pt>
    <dgm:pt modelId="{B6E1A027-AE52-4534-8309-E15BD1063EAC}" type="parTrans" cxnId="{1F51F717-9416-4EA6-A0B8-254B3040FD81}">
      <dgm:prSet/>
      <dgm:spPr/>
      <dgm:t>
        <a:bodyPr/>
        <a:lstStyle/>
        <a:p>
          <a:endParaRPr lang="ru-RU"/>
        </a:p>
      </dgm:t>
    </dgm:pt>
    <dgm:pt modelId="{CAF87205-23E2-415B-B365-9C480B160848}" type="sibTrans" cxnId="{1F51F717-9416-4EA6-A0B8-254B3040FD81}">
      <dgm:prSet/>
      <dgm:spPr/>
      <dgm:t>
        <a:bodyPr/>
        <a:lstStyle/>
        <a:p>
          <a:endParaRPr lang="ru-RU"/>
        </a:p>
      </dgm:t>
    </dgm:pt>
    <dgm:pt modelId="{2AF86D20-0DC8-43B9-B07A-C48478C6ACD3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ЖЕРГІЛІКТІ ТУРИЗМ</a:t>
          </a:r>
          <a:endParaRPr lang="ru-RU" sz="1200" dirty="0"/>
        </a:p>
      </dgm:t>
    </dgm:pt>
    <dgm:pt modelId="{A3D5C5AE-2962-4D91-AC84-DD860AA84975}" type="parTrans" cxnId="{B1ECC696-4525-48B6-BB3E-41B8B92A58B1}">
      <dgm:prSet/>
      <dgm:spPr/>
      <dgm:t>
        <a:bodyPr/>
        <a:lstStyle/>
        <a:p>
          <a:endParaRPr lang="ru-RU"/>
        </a:p>
      </dgm:t>
    </dgm:pt>
    <dgm:pt modelId="{DB42025E-F625-433F-8B3C-22F01582244F}" type="sibTrans" cxnId="{B1ECC696-4525-48B6-BB3E-41B8B92A58B1}">
      <dgm:prSet/>
      <dgm:spPr/>
      <dgm:t>
        <a:bodyPr/>
        <a:lstStyle/>
        <a:p>
          <a:endParaRPr lang="ru-RU"/>
        </a:p>
      </dgm:t>
    </dgm:pt>
    <dgm:pt modelId="{90322AC4-CC11-4EB1-95DE-354F506E1F6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1" dirty="0" smtClean="0">
              <a:latin typeface="Arial" pitchFamily="34" charset="0"/>
              <a:cs typeface="Arial" pitchFamily="34" charset="0"/>
            </a:rPr>
            <a:t>ТУҒАН ӨЛКЕ МӘДЕНИЕТ</a:t>
          </a:r>
          <a:r>
            <a:rPr lang="kk-KZ" sz="1700" b="1" dirty="0" smtClean="0">
              <a:latin typeface="Arial" pitchFamily="34" charset="0"/>
              <a:cs typeface="Arial" pitchFamily="34" charset="0"/>
            </a:rPr>
            <a:t>	</a:t>
          </a:r>
          <a:endParaRPr lang="ru-RU" sz="1200" dirty="0"/>
        </a:p>
      </dgm:t>
    </dgm:pt>
    <dgm:pt modelId="{0250A3F7-4DD9-4BE0-ABA9-703A03B8DA4A}" type="parTrans" cxnId="{785FF68A-8608-4C80-ABDA-E4D5F5B05806}">
      <dgm:prSet/>
      <dgm:spPr/>
      <dgm:t>
        <a:bodyPr/>
        <a:lstStyle/>
        <a:p>
          <a:endParaRPr lang="ru-RU"/>
        </a:p>
      </dgm:t>
    </dgm:pt>
    <dgm:pt modelId="{BE817141-849E-479B-82E3-AD1D103B4450}" type="sibTrans" cxnId="{785FF68A-8608-4C80-ABDA-E4D5F5B05806}">
      <dgm:prSet/>
      <dgm:spPr/>
      <dgm:t>
        <a:bodyPr/>
        <a:lstStyle/>
        <a:p>
          <a:endParaRPr lang="ru-RU"/>
        </a:p>
      </dgm:t>
    </dgm:pt>
    <dgm:pt modelId="{B338FDC9-214A-4BD3-AD27-B9B0EFF2A682}">
      <dgm:prSet phldrT="[Текст]"/>
      <dgm:spPr/>
      <dgm:t>
        <a:bodyPr/>
        <a:lstStyle/>
        <a:p>
          <a:pPr algn="just"/>
          <a:r>
            <a:rPr lang="ru-RU" dirty="0" smtClean="0">
              <a:latin typeface="Arial" pitchFamily="34" charset="0"/>
              <a:cs typeface="Arial" pitchFamily="34" charset="0"/>
            </a:rPr>
            <a:t>Формирование высокой нравственности через духовное обогащение, сохранение и популяризацию богатых традиций народа, бережного отношения к природе и окружающему миру</a:t>
          </a:r>
          <a:endParaRPr lang="ru-RU" dirty="0"/>
        </a:p>
      </dgm:t>
    </dgm:pt>
    <dgm:pt modelId="{B2240DA6-A32B-4094-865D-65A2704FBA08}" type="parTrans" cxnId="{57239752-43F0-4791-9343-8E56A3AEA446}">
      <dgm:prSet/>
      <dgm:spPr/>
      <dgm:t>
        <a:bodyPr/>
        <a:lstStyle/>
        <a:p>
          <a:endParaRPr lang="ru-RU"/>
        </a:p>
      </dgm:t>
    </dgm:pt>
    <dgm:pt modelId="{375D18C6-9FC4-4660-909A-9EDF668D6DF9}" type="sibTrans" cxnId="{57239752-43F0-4791-9343-8E56A3AEA446}">
      <dgm:prSet/>
      <dgm:spPr/>
      <dgm:t>
        <a:bodyPr/>
        <a:lstStyle/>
        <a:p>
          <a:endParaRPr lang="ru-RU"/>
        </a:p>
      </dgm:t>
    </dgm:pt>
    <dgm:pt modelId="{A4705A65-5E63-4F9E-B952-CF7AA12F0436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Развитие единого культурного пространства страны на основе синтеза культурных особенностей регионов</a:t>
          </a:r>
          <a:endParaRPr lang="ru-RU" dirty="0"/>
        </a:p>
      </dgm:t>
    </dgm:pt>
    <dgm:pt modelId="{959ED1E4-8515-46D7-BF0F-C90ABA5FC627}" type="parTrans" cxnId="{A2B866CD-C88D-44CD-B2A8-3AD54305C57A}">
      <dgm:prSet/>
      <dgm:spPr/>
      <dgm:t>
        <a:bodyPr/>
        <a:lstStyle/>
        <a:p>
          <a:endParaRPr lang="ru-RU"/>
        </a:p>
      </dgm:t>
    </dgm:pt>
    <dgm:pt modelId="{0C15773F-784B-4668-851C-449D0F286214}" type="sibTrans" cxnId="{A2B866CD-C88D-44CD-B2A8-3AD54305C57A}">
      <dgm:prSet/>
      <dgm:spPr/>
      <dgm:t>
        <a:bodyPr/>
        <a:lstStyle/>
        <a:p>
          <a:endParaRPr lang="ru-RU"/>
        </a:p>
      </dgm:t>
    </dgm:pt>
    <dgm:pt modelId="{0F8D878A-B202-4BD5-A496-29F042E35D0F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Изучение, сохранение и популяризация историко-культурного наследия регионов</a:t>
          </a:r>
          <a:endParaRPr lang="ru-RU" dirty="0"/>
        </a:p>
      </dgm:t>
    </dgm:pt>
    <dgm:pt modelId="{ADA8F730-438E-4F41-8362-EA9909FF096C}" type="parTrans" cxnId="{66ED0F8C-5BCA-4A39-B085-49EBF86A23C3}">
      <dgm:prSet/>
      <dgm:spPr/>
      <dgm:t>
        <a:bodyPr/>
        <a:lstStyle/>
        <a:p>
          <a:endParaRPr lang="ru-RU"/>
        </a:p>
      </dgm:t>
    </dgm:pt>
    <dgm:pt modelId="{1F6EF681-6A9B-48C7-B7AF-2EDB1F8A2571}" type="sibTrans" cxnId="{66ED0F8C-5BCA-4A39-B085-49EBF86A23C3}">
      <dgm:prSet/>
      <dgm:spPr/>
      <dgm:t>
        <a:bodyPr/>
        <a:lstStyle/>
        <a:p>
          <a:endParaRPr lang="ru-RU"/>
        </a:p>
      </dgm:t>
    </dgm:pt>
    <dgm:pt modelId="{224E01C0-7EA8-41FF-8F2D-7EA890EF554F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Системное развитие внутреннего туризма</a:t>
          </a:r>
          <a:endParaRPr lang="ru-RU" dirty="0"/>
        </a:p>
      </dgm:t>
    </dgm:pt>
    <dgm:pt modelId="{80C0E74E-4695-4685-8929-86F14AADD7FC}" type="parTrans" cxnId="{B22BFB80-CBB2-4F17-BFD3-5650AD95E64D}">
      <dgm:prSet/>
      <dgm:spPr/>
      <dgm:t>
        <a:bodyPr/>
        <a:lstStyle/>
        <a:p>
          <a:endParaRPr lang="ru-RU"/>
        </a:p>
      </dgm:t>
    </dgm:pt>
    <dgm:pt modelId="{4F3F8189-90CC-4AB5-AAEC-84E9D7A7C33C}" type="sibTrans" cxnId="{B22BFB80-CBB2-4F17-BFD3-5650AD95E64D}">
      <dgm:prSet/>
      <dgm:spPr/>
      <dgm:t>
        <a:bodyPr/>
        <a:lstStyle/>
        <a:p>
          <a:endParaRPr lang="ru-RU"/>
        </a:p>
      </dgm:t>
    </dgm:pt>
    <dgm:pt modelId="{3379B229-CE71-4A86-AE3B-F695E816C165}" type="pres">
      <dgm:prSet presAssocID="{99B3FD6A-5423-49A4-89EA-4419AA0109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556D3-8D4C-4AE5-80BB-C88670195F5F}" type="pres">
      <dgm:prSet presAssocID="{1089ED77-1CCF-4F07-93EF-3E088C45F1A1}" presName="parentLin" presStyleCnt="0"/>
      <dgm:spPr/>
    </dgm:pt>
    <dgm:pt modelId="{D9259D65-6DFF-4118-8EE6-8E54158988F4}" type="pres">
      <dgm:prSet presAssocID="{1089ED77-1CCF-4F07-93EF-3E088C45F1A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07038F8-E79F-4B31-97C1-099D22481560}" type="pres">
      <dgm:prSet presAssocID="{1089ED77-1CCF-4F07-93EF-3E088C45F1A1}" presName="parentText" presStyleLbl="node1" presStyleIdx="0" presStyleCnt="4" custScaleX="62253" custScaleY="61927" custLinFactNeighborX="30046" custLinFactNeighborY="13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8F8B6-8E79-4A62-A8D0-1AA8E789A38B}" type="pres">
      <dgm:prSet presAssocID="{1089ED77-1CCF-4F07-93EF-3E088C45F1A1}" presName="negativeSpace" presStyleCnt="0"/>
      <dgm:spPr/>
    </dgm:pt>
    <dgm:pt modelId="{0821E09F-27DA-4CBC-9C7D-A2F68F5D1A42}" type="pres">
      <dgm:prSet presAssocID="{1089ED77-1CCF-4F07-93EF-3E088C45F1A1}" presName="childText" presStyleLbl="conFgAcc1" presStyleIdx="0" presStyleCnt="4" custScaleX="100000" custLinFactNeighborX="-6542" custLinFactNeighborY="1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D8A99-E1C1-481F-BCE5-1DBEED1411BA}" type="pres">
      <dgm:prSet presAssocID="{335B7DD9-EA6F-43CD-BDEB-4A790C01CF85}" presName="spaceBetweenRectangles" presStyleCnt="0"/>
      <dgm:spPr/>
    </dgm:pt>
    <dgm:pt modelId="{DA70EA9F-65A5-4062-B538-4E2B5DC522DD}" type="pres">
      <dgm:prSet presAssocID="{90322AC4-CC11-4EB1-95DE-354F506E1F62}" presName="parentLin" presStyleCnt="0"/>
      <dgm:spPr/>
    </dgm:pt>
    <dgm:pt modelId="{BF07B2BB-C7EA-47F2-A354-1A487FD686E3}" type="pres">
      <dgm:prSet presAssocID="{90322AC4-CC11-4EB1-95DE-354F506E1F6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1A575A7-3334-476E-BBDB-A18E79480A0A}" type="pres">
      <dgm:prSet presAssocID="{90322AC4-CC11-4EB1-95DE-354F506E1F62}" presName="parentText" presStyleLbl="node1" presStyleIdx="1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3EC91-2F0C-4A53-90AE-E4175DD8CDEE}" type="pres">
      <dgm:prSet presAssocID="{90322AC4-CC11-4EB1-95DE-354F506E1F62}" presName="negativeSpace" presStyleCnt="0"/>
      <dgm:spPr/>
    </dgm:pt>
    <dgm:pt modelId="{842A243B-FF44-438A-A4CB-795D7185916F}" type="pres">
      <dgm:prSet presAssocID="{90322AC4-CC11-4EB1-95DE-354F506E1F6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E635-4C9F-4076-8990-BCE51CFD8C7F}" type="pres">
      <dgm:prSet presAssocID="{BE817141-849E-479B-82E3-AD1D103B4450}" presName="spaceBetweenRectangles" presStyleCnt="0"/>
      <dgm:spPr/>
    </dgm:pt>
    <dgm:pt modelId="{0C7A5665-684E-4020-BA8E-77CE60F5E04C}" type="pres">
      <dgm:prSet presAssocID="{E0A2396F-DEEA-48EA-9198-620718418E52}" presName="parentLin" presStyleCnt="0"/>
      <dgm:spPr/>
    </dgm:pt>
    <dgm:pt modelId="{036D2B79-87E5-40F8-A884-DA4F82F0F076}" type="pres">
      <dgm:prSet presAssocID="{E0A2396F-DEEA-48EA-9198-620718418E5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20E2454-A7D5-4B8F-B111-20E1D101DE6C}" type="pres">
      <dgm:prSet presAssocID="{E0A2396F-DEEA-48EA-9198-620718418E52}" presName="parentText" presStyleLbl="node1" presStyleIdx="2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96B45-7E33-4AD5-9AA0-B6407324D4F0}" type="pres">
      <dgm:prSet presAssocID="{E0A2396F-DEEA-48EA-9198-620718418E52}" presName="negativeSpace" presStyleCnt="0"/>
      <dgm:spPr/>
    </dgm:pt>
    <dgm:pt modelId="{7C81AF52-D7AF-4C04-87C8-0D14AF3EEEFE}" type="pres">
      <dgm:prSet presAssocID="{E0A2396F-DEEA-48EA-9198-620718418E5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5DDE4-21CF-4ECB-AB3F-42573A29F4AC}" type="pres">
      <dgm:prSet presAssocID="{CAF87205-23E2-415B-B365-9C480B160848}" presName="spaceBetweenRectangles" presStyleCnt="0"/>
      <dgm:spPr/>
    </dgm:pt>
    <dgm:pt modelId="{4186E56F-42DA-4E66-9304-87D0CC311F17}" type="pres">
      <dgm:prSet presAssocID="{2AF86D20-0DC8-43B9-B07A-C48478C6ACD3}" presName="parentLin" presStyleCnt="0"/>
      <dgm:spPr/>
    </dgm:pt>
    <dgm:pt modelId="{B7AC8B6D-E163-42DF-BE39-59861B1B3A0F}" type="pres">
      <dgm:prSet presAssocID="{2AF86D20-0DC8-43B9-B07A-C48478C6ACD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F44BD81-89DD-4A9A-83EF-16C8E19C4447}" type="pres">
      <dgm:prSet presAssocID="{2AF86D20-0DC8-43B9-B07A-C48478C6ACD3}" presName="parentText" presStyleLbl="node1" presStyleIdx="3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B8514-662E-4F3E-AA64-012021BED71B}" type="pres">
      <dgm:prSet presAssocID="{2AF86D20-0DC8-43B9-B07A-C48478C6ACD3}" presName="negativeSpace" presStyleCnt="0"/>
      <dgm:spPr/>
    </dgm:pt>
    <dgm:pt modelId="{48EF2F2F-2BDC-425C-905F-29CD3BDCE372}" type="pres">
      <dgm:prSet presAssocID="{2AF86D20-0DC8-43B9-B07A-C48478C6ACD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E7684D-69C7-4F77-9FC1-AF3168175210}" type="presOf" srcId="{1089ED77-1CCF-4F07-93EF-3E088C45F1A1}" destId="{D9259D65-6DFF-4118-8EE6-8E54158988F4}" srcOrd="0" destOrd="0" presId="urn:microsoft.com/office/officeart/2005/8/layout/list1"/>
    <dgm:cxn modelId="{42B570BC-432F-4CC8-8AE6-E5CB380BF485}" type="presOf" srcId="{0F8D878A-B202-4BD5-A496-29F042E35D0F}" destId="{7C81AF52-D7AF-4C04-87C8-0D14AF3EEEFE}" srcOrd="0" destOrd="0" presId="urn:microsoft.com/office/officeart/2005/8/layout/list1"/>
    <dgm:cxn modelId="{57239752-43F0-4791-9343-8E56A3AEA446}" srcId="{1089ED77-1CCF-4F07-93EF-3E088C45F1A1}" destId="{B338FDC9-214A-4BD3-AD27-B9B0EFF2A682}" srcOrd="0" destOrd="0" parTransId="{B2240DA6-A32B-4094-865D-65A2704FBA08}" sibTransId="{375D18C6-9FC4-4660-909A-9EDF668D6DF9}"/>
    <dgm:cxn modelId="{3F43C060-6C90-453A-8AD0-5E48A27853F0}" type="presOf" srcId="{B338FDC9-214A-4BD3-AD27-B9B0EFF2A682}" destId="{0821E09F-27DA-4CBC-9C7D-A2F68F5D1A42}" srcOrd="0" destOrd="0" presId="urn:microsoft.com/office/officeart/2005/8/layout/list1"/>
    <dgm:cxn modelId="{C0E3118D-8FDC-4DCF-A89B-9CC6080A7808}" srcId="{99B3FD6A-5423-49A4-89EA-4419AA010943}" destId="{1089ED77-1CCF-4F07-93EF-3E088C45F1A1}" srcOrd="0" destOrd="0" parTransId="{323BBE7C-455E-4130-B46C-8349880FF155}" sibTransId="{335B7DD9-EA6F-43CD-BDEB-4A790C01CF85}"/>
    <dgm:cxn modelId="{BF05DB7E-80E4-4FAC-A32F-521F6C1D3490}" type="presOf" srcId="{224E01C0-7EA8-41FF-8F2D-7EA890EF554F}" destId="{48EF2F2F-2BDC-425C-905F-29CD3BDCE372}" srcOrd="0" destOrd="0" presId="urn:microsoft.com/office/officeart/2005/8/layout/list1"/>
    <dgm:cxn modelId="{405210B4-95A0-450A-84C9-CCA4E6C0EBCD}" type="presOf" srcId="{E0A2396F-DEEA-48EA-9198-620718418E52}" destId="{620E2454-A7D5-4B8F-B111-20E1D101DE6C}" srcOrd="1" destOrd="0" presId="urn:microsoft.com/office/officeart/2005/8/layout/list1"/>
    <dgm:cxn modelId="{638E9B66-B5F0-4166-A504-99D5D65F7391}" type="presOf" srcId="{1089ED77-1CCF-4F07-93EF-3E088C45F1A1}" destId="{C07038F8-E79F-4B31-97C1-099D22481560}" srcOrd="1" destOrd="0" presId="urn:microsoft.com/office/officeart/2005/8/layout/list1"/>
    <dgm:cxn modelId="{25727B24-DC27-4D42-BDEB-4D26F25D8432}" type="presOf" srcId="{E0A2396F-DEEA-48EA-9198-620718418E52}" destId="{036D2B79-87E5-40F8-A884-DA4F82F0F076}" srcOrd="0" destOrd="0" presId="urn:microsoft.com/office/officeart/2005/8/layout/list1"/>
    <dgm:cxn modelId="{6625A504-DFF5-47A8-A0D1-8FB843F52696}" type="presOf" srcId="{90322AC4-CC11-4EB1-95DE-354F506E1F62}" destId="{BF07B2BB-C7EA-47F2-A354-1A487FD686E3}" srcOrd="0" destOrd="0" presId="urn:microsoft.com/office/officeart/2005/8/layout/list1"/>
    <dgm:cxn modelId="{0B6858CE-F42C-427A-9F39-FE1DAD25236B}" type="presOf" srcId="{2AF86D20-0DC8-43B9-B07A-C48478C6ACD3}" destId="{6F44BD81-89DD-4A9A-83EF-16C8E19C4447}" srcOrd="1" destOrd="0" presId="urn:microsoft.com/office/officeart/2005/8/layout/list1"/>
    <dgm:cxn modelId="{1F51F717-9416-4EA6-A0B8-254B3040FD81}" srcId="{99B3FD6A-5423-49A4-89EA-4419AA010943}" destId="{E0A2396F-DEEA-48EA-9198-620718418E52}" srcOrd="2" destOrd="0" parTransId="{B6E1A027-AE52-4534-8309-E15BD1063EAC}" sibTransId="{CAF87205-23E2-415B-B365-9C480B160848}"/>
    <dgm:cxn modelId="{2D27D4F9-D731-49C7-B09B-8BF3828F8952}" type="presOf" srcId="{99B3FD6A-5423-49A4-89EA-4419AA010943}" destId="{3379B229-CE71-4A86-AE3B-F695E816C165}" srcOrd="0" destOrd="0" presId="urn:microsoft.com/office/officeart/2005/8/layout/list1"/>
    <dgm:cxn modelId="{3B52BF77-FD53-4B01-AA3B-08A14CBBFEAA}" type="presOf" srcId="{90322AC4-CC11-4EB1-95DE-354F506E1F62}" destId="{F1A575A7-3334-476E-BBDB-A18E79480A0A}" srcOrd="1" destOrd="0" presId="urn:microsoft.com/office/officeart/2005/8/layout/list1"/>
    <dgm:cxn modelId="{F28E30CE-B24E-41EE-929C-0A5FF93BEF4A}" type="presOf" srcId="{2AF86D20-0DC8-43B9-B07A-C48478C6ACD3}" destId="{B7AC8B6D-E163-42DF-BE39-59861B1B3A0F}" srcOrd="0" destOrd="0" presId="urn:microsoft.com/office/officeart/2005/8/layout/list1"/>
    <dgm:cxn modelId="{B1ECC696-4525-48B6-BB3E-41B8B92A58B1}" srcId="{99B3FD6A-5423-49A4-89EA-4419AA010943}" destId="{2AF86D20-0DC8-43B9-B07A-C48478C6ACD3}" srcOrd="3" destOrd="0" parTransId="{A3D5C5AE-2962-4D91-AC84-DD860AA84975}" sibTransId="{DB42025E-F625-433F-8B3C-22F01582244F}"/>
    <dgm:cxn modelId="{B22BFB80-CBB2-4F17-BFD3-5650AD95E64D}" srcId="{2AF86D20-0DC8-43B9-B07A-C48478C6ACD3}" destId="{224E01C0-7EA8-41FF-8F2D-7EA890EF554F}" srcOrd="0" destOrd="0" parTransId="{80C0E74E-4695-4685-8929-86F14AADD7FC}" sibTransId="{4F3F8189-90CC-4AB5-AAEC-84E9D7A7C33C}"/>
    <dgm:cxn modelId="{E85141F2-1D45-499E-B490-49932160495F}" type="presOf" srcId="{A4705A65-5E63-4F9E-B952-CF7AA12F0436}" destId="{842A243B-FF44-438A-A4CB-795D7185916F}" srcOrd="0" destOrd="0" presId="urn:microsoft.com/office/officeart/2005/8/layout/list1"/>
    <dgm:cxn modelId="{A2B866CD-C88D-44CD-B2A8-3AD54305C57A}" srcId="{90322AC4-CC11-4EB1-95DE-354F506E1F62}" destId="{A4705A65-5E63-4F9E-B952-CF7AA12F0436}" srcOrd="0" destOrd="0" parTransId="{959ED1E4-8515-46D7-BF0F-C90ABA5FC627}" sibTransId="{0C15773F-784B-4668-851C-449D0F286214}"/>
    <dgm:cxn modelId="{785FF68A-8608-4C80-ABDA-E4D5F5B05806}" srcId="{99B3FD6A-5423-49A4-89EA-4419AA010943}" destId="{90322AC4-CC11-4EB1-95DE-354F506E1F62}" srcOrd="1" destOrd="0" parTransId="{0250A3F7-4DD9-4BE0-ABA9-703A03B8DA4A}" sibTransId="{BE817141-849E-479B-82E3-AD1D103B4450}"/>
    <dgm:cxn modelId="{66ED0F8C-5BCA-4A39-B085-49EBF86A23C3}" srcId="{E0A2396F-DEEA-48EA-9198-620718418E52}" destId="{0F8D878A-B202-4BD5-A496-29F042E35D0F}" srcOrd="0" destOrd="0" parTransId="{ADA8F730-438E-4F41-8362-EA9909FF096C}" sibTransId="{1F6EF681-6A9B-48C7-B7AF-2EDB1F8A2571}"/>
    <dgm:cxn modelId="{744912E0-F009-4F72-9824-4FBFF30B2BEA}" type="presParOf" srcId="{3379B229-CE71-4A86-AE3B-F695E816C165}" destId="{B5E556D3-8D4C-4AE5-80BB-C88670195F5F}" srcOrd="0" destOrd="0" presId="urn:microsoft.com/office/officeart/2005/8/layout/list1"/>
    <dgm:cxn modelId="{3FA1746D-20A2-466E-9480-A54151899C8D}" type="presParOf" srcId="{B5E556D3-8D4C-4AE5-80BB-C88670195F5F}" destId="{D9259D65-6DFF-4118-8EE6-8E54158988F4}" srcOrd="0" destOrd="0" presId="urn:microsoft.com/office/officeart/2005/8/layout/list1"/>
    <dgm:cxn modelId="{52A02F5C-2A72-4035-B219-1414000A0591}" type="presParOf" srcId="{B5E556D3-8D4C-4AE5-80BB-C88670195F5F}" destId="{C07038F8-E79F-4B31-97C1-099D22481560}" srcOrd="1" destOrd="0" presId="urn:microsoft.com/office/officeart/2005/8/layout/list1"/>
    <dgm:cxn modelId="{9BF4D9BA-592D-483E-8F60-DE4F3084C3E6}" type="presParOf" srcId="{3379B229-CE71-4A86-AE3B-F695E816C165}" destId="{AF38F8B6-8E79-4A62-A8D0-1AA8E789A38B}" srcOrd="1" destOrd="0" presId="urn:microsoft.com/office/officeart/2005/8/layout/list1"/>
    <dgm:cxn modelId="{93A61477-BD66-40C8-AF72-3D37769FA2B9}" type="presParOf" srcId="{3379B229-CE71-4A86-AE3B-F695E816C165}" destId="{0821E09F-27DA-4CBC-9C7D-A2F68F5D1A42}" srcOrd="2" destOrd="0" presId="urn:microsoft.com/office/officeart/2005/8/layout/list1"/>
    <dgm:cxn modelId="{EB119C0A-04BB-4857-A6AC-79BB8560ED39}" type="presParOf" srcId="{3379B229-CE71-4A86-AE3B-F695E816C165}" destId="{2C0D8A99-E1C1-481F-BCE5-1DBEED1411BA}" srcOrd="3" destOrd="0" presId="urn:microsoft.com/office/officeart/2005/8/layout/list1"/>
    <dgm:cxn modelId="{42704D89-F2D7-4DD7-A323-36135BAB9DC4}" type="presParOf" srcId="{3379B229-CE71-4A86-AE3B-F695E816C165}" destId="{DA70EA9F-65A5-4062-B538-4E2B5DC522DD}" srcOrd="4" destOrd="0" presId="urn:microsoft.com/office/officeart/2005/8/layout/list1"/>
    <dgm:cxn modelId="{FCBC77EC-F543-40F2-9052-1E34C94019C1}" type="presParOf" srcId="{DA70EA9F-65A5-4062-B538-4E2B5DC522DD}" destId="{BF07B2BB-C7EA-47F2-A354-1A487FD686E3}" srcOrd="0" destOrd="0" presId="urn:microsoft.com/office/officeart/2005/8/layout/list1"/>
    <dgm:cxn modelId="{D0DFE058-7B6E-4C28-ACEA-0829D0FA502E}" type="presParOf" srcId="{DA70EA9F-65A5-4062-B538-4E2B5DC522DD}" destId="{F1A575A7-3334-476E-BBDB-A18E79480A0A}" srcOrd="1" destOrd="0" presId="urn:microsoft.com/office/officeart/2005/8/layout/list1"/>
    <dgm:cxn modelId="{B0036F8F-77C7-4D12-B32C-1FDCED5CAFA0}" type="presParOf" srcId="{3379B229-CE71-4A86-AE3B-F695E816C165}" destId="{C013EC91-2F0C-4A53-90AE-E4175DD8CDEE}" srcOrd="5" destOrd="0" presId="urn:microsoft.com/office/officeart/2005/8/layout/list1"/>
    <dgm:cxn modelId="{B959D722-EB2A-4065-9EBB-3155F71CD3BF}" type="presParOf" srcId="{3379B229-CE71-4A86-AE3B-F695E816C165}" destId="{842A243B-FF44-438A-A4CB-795D7185916F}" srcOrd="6" destOrd="0" presId="urn:microsoft.com/office/officeart/2005/8/layout/list1"/>
    <dgm:cxn modelId="{DA895016-D662-4811-BD20-E4F31F08EAFB}" type="presParOf" srcId="{3379B229-CE71-4A86-AE3B-F695E816C165}" destId="{E1F3E635-4C9F-4076-8990-BCE51CFD8C7F}" srcOrd="7" destOrd="0" presId="urn:microsoft.com/office/officeart/2005/8/layout/list1"/>
    <dgm:cxn modelId="{FF9F9B5B-4485-4DBB-9A15-78A1BDA6BADE}" type="presParOf" srcId="{3379B229-CE71-4A86-AE3B-F695E816C165}" destId="{0C7A5665-684E-4020-BA8E-77CE60F5E04C}" srcOrd="8" destOrd="0" presId="urn:microsoft.com/office/officeart/2005/8/layout/list1"/>
    <dgm:cxn modelId="{5C6E642E-501C-4624-AD90-821A7567A183}" type="presParOf" srcId="{0C7A5665-684E-4020-BA8E-77CE60F5E04C}" destId="{036D2B79-87E5-40F8-A884-DA4F82F0F076}" srcOrd="0" destOrd="0" presId="urn:microsoft.com/office/officeart/2005/8/layout/list1"/>
    <dgm:cxn modelId="{DC0BF796-394C-4F45-BF9F-12FB2C52F393}" type="presParOf" srcId="{0C7A5665-684E-4020-BA8E-77CE60F5E04C}" destId="{620E2454-A7D5-4B8F-B111-20E1D101DE6C}" srcOrd="1" destOrd="0" presId="urn:microsoft.com/office/officeart/2005/8/layout/list1"/>
    <dgm:cxn modelId="{F62D4876-3331-4D8B-8C45-DB7A1D8C4487}" type="presParOf" srcId="{3379B229-CE71-4A86-AE3B-F695E816C165}" destId="{BEC96B45-7E33-4AD5-9AA0-B6407324D4F0}" srcOrd="9" destOrd="0" presId="urn:microsoft.com/office/officeart/2005/8/layout/list1"/>
    <dgm:cxn modelId="{617B082B-78DC-4772-B401-AFAABF9019E3}" type="presParOf" srcId="{3379B229-CE71-4A86-AE3B-F695E816C165}" destId="{7C81AF52-D7AF-4C04-87C8-0D14AF3EEEFE}" srcOrd="10" destOrd="0" presId="urn:microsoft.com/office/officeart/2005/8/layout/list1"/>
    <dgm:cxn modelId="{EF47E6CB-1399-423B-A816-192608AAB75A}" type="presParOf" srcId="{3379B229-CE71-4A86-AE3B-F695E816C165}" destId="{9145DDE4-21CF-4ECB-AB3F-42573A29F4AC}" srcOrd="11" destOrd="0" presId="urn:microsoft.com/office/officeart/2005/8/layout/list1"/>
    <dgm:cxn modelId="{D3DC6741-2836-49AE-B076-6ED4FA22DBCD}" type="presParOf" srcId="{3379B229-CE71-4A86-AE3B-F695E816C165}" destId="{4186E56F-42DA-4E66-9304-87D0CC311F17}" srcOrd="12" destOrd="0" presId="urn:microsoft.com/office/officeart/2005/8/layout/list1"/>
    <dgm:cxn modelId="{0DF78968-A79A-48C3-8758-541BD2C5B0A3}" type="presParOf" srcId="{4186E56F-42DA-4E66-9304-87D0CC311F17}" destId="{B7AC8B6D-E163-42DF-BE39-59861B1B3A0F}" srcOrd="0" destOrd="0" presId="urn:microsoft.com/office/officeart/2005/8/layout/list1"/>
    <dgm:cxn modelId="{3144580D-D4A1-4B65-A8A5-CF576F453781}" type="presParOf" srcId="{4186E56F-42DA-4E66-9304-87D0CC311F17}" destId="{6F44BD81-89DD-4A9A-83EF-16C8E19C4447}" srcOrd="1" destOrd="0" presId="urn:microsoft.com/office/officeart/2005/8/layout/list1"/>
    <dgm:cxn modelId="{DA7F695A-0E2C-4D94-BF52-73EC974185B4}" type="presParOf" srcId="{3379B229-CE71-4A86-AE3B-F695E816C165}" destId="{F22B8514-662E-4F3E-AA64-012021BED71B}" srcOrd="13" destOrd="0" presId="urn:microsoft.com/office/officeart/2005/8/layout/list1"/>
    <dgm:cxn modelId="{9D1169AD-F2CF-4466-8F90-A18BA0BFD3D8}" type="presParOf" srcId="{3379B229-CE71-4A86-AE3B-F695E816C165}" destId="{48EF2F2F-2BDC-425C-905F-29CD3BDCE372}" srcOrd="1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D67585-51F4-4702-AD3D-A18D992292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4A4D-39F3-468C-809E-9CD6DFD8AB89}">
      <dgm:prSet phldrT="[Текст]"/>
      <dgm:spPr/>
      <dgm:t>
        <a:bodyPr/>
        <a:lstStyle/>
        <a:p>
          <a:r>
            <a:rPr lang="kk-KZ" dirty="0" smtClean="0"/>
            <a:t>ЦЕЛЬ</a:t>
          </a:r>
          <a:endParaRPr lang="ru-RU" dirty="0"/>
        </a:p>
      </dgm:t>
    </dgm:pt>
    <dgm:pt modelId="{C94DE1E6-244D-4364-9EB1-99A86290CB8E}" type="parTrans" cxnId="{10F880B6-B023-495E-89B7-9D3F6231ED41}">
      <dgm:prSet/>
      <dgm:spPr/>
      <dgm:t>
        <a:bodyPr/>
        <a:lstStyle/>
        <a:p>
          <a:endParaRPr lang="ru-RU"/>
        </a:p>
      </dgm:t>
    </dgm:pt>
    <dgm:pt modelId="{90CC01A1-8044-497F-A9F2-DC311135CB5E}" type="sibTrans" cxnId="{10F880B6-B023-495E-89B7-9D3F6231ED41}">
      <dgm:prSet/>
      <dgm:spPr/>
      <dgm:t>
        <a:bodyPr/>
        <a:lstStyle/>
        <a:p>
          <a:endParaRPr lang="ru-RU"/>
        </a:p>
      </dgm:t>
    </dgm:pt>
    <dgm:pt modelId="{C6A1620D-74DB-4C2E-81D0-881E9AEC287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Возрождение интереса и уважения населения к традициям,</a:t>
          </a:r>
        </a:p>
        <a:p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истории и культуре своей земли</a:t>
          </a:r>
        </a:p>
      </dgm:t>
    </dgm:pt>
    <dgm:pt modelId="{172E757A-0DFD-42FE-8D1E-1E8F8C0A58B5}" type="parTrans" cxnId="{09988461-11AC-49F5-BA4D-7C001C2EB3EA}">
      <dgm:prSet/>
      <dgm:spPr/>
      <dgm:t>
        <a:bodyPr/>
        <a:lstStyle/>
        <a:p>
          <a:endParaRPr lang="ru-RU"/>
        </a:p>
      </dgm:t>
    </dgm:pt>
    <dgm:pt modelId="{F107F79D-60F6-4273-BB70-235130D6F896}" type="sibTrans" cxnId="{09988461-11AC-49F5-BA4D-7C001C2EB3EA}">
      <dgm:prSet/>
      <dgm:spPr/>
      <dgm:t>
        <a:bodyPr/>
        <a:lstStyle/>
        <a:p>
          <a:endParaRPr lang="ru-RU"/>
        </a:p>
      </dgm:t>
    </dgm:pt>
    <dgm:pt modelId="{BA7D0DEF-DA19-480A-8588-58E4DDEBDBC5}" type="pres">
      <dgm:prSet presAssocID="{14D67585-51F4-4702-AD3D-A18D992292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143A4-49BB-4FE6-B61E-AD5B94CCDBB8}" type="pres">
      <dgm:prSet presAssocID="{716B4A4D-39F3-468C-809E-9CD6DFD8AB89}" presName="horFlow" presStyleCnt="0"/>
      <dgm:spPr/>
    </dgm:pt>
    <dgm:pt modelId="{572D4046-0235-4C1F-A419-407C69CD7677}" type="pres">
      <dgm:prSet presAssocID="{716B4A4D-39F3-468C-809E-9CD6DFD8AB89}" presName="bigChev" presStyleLbl="node1" presStyleIdx="0" presStyleCnt="1" custScaleY="97214"/>
      <dgm:spPr/>
      <dgm:t>
        <a:bodyPr/>
        <a:lstStyle/>
        <a:p>
          <a:endParaRPr lang="ru-RU"/>
        </a:p>
      </dgm:t>
    </dgm:pt>
    <dgm:pt modelId="{377FE4AA-B707-4449-BB87-3E16A8406123}" type="pres">
      <dgm:prSet presAssocID="{172E757A-0DFD-42FE-8D1E-1E8F8C0A58B5}" presName="parTrans" presStyleCnt="0"/>
      <dgm:spPr/>
    </dgm:pt>
    <dgm:pt modelId="{52AB6641-52CE-41FB-8E6E-47B80E02E718}" type="pres">
      <dgm:prSet presAssocID="{C6A1620D-74DB-4C2E-81D0-881E9AEC2873}" presName="node" presStyleLbl="alignAccFollowNode1" presStyleIdx="0" presStyleCnt="1" custScaleX="686390" custScaleY="149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988461-11AC-49F5-BA4D-7C001C2EB3EA}" srcId="{716B4A4D-39F3-468C-809E-9CD6DFD8AB89}" destId="{C6A1620D-74DB-4C2E-81D0-881E9AEC2873}" srcOrd="0" destOrd="0" parTransId="{172E757A-0DFD-42FE-8D1E-1E8F8C0A58B5}" sibTransId="{F107F79D-60F6-4273-BB70-235130D6F896}"/>
    <dgm:cxn modelId="{10F880B6-B023-495E-89B7-9D3F6231ED41}" srcId="{14D67585-51F4-4702-AD3D-A18D99229209}" destId="{716B4A4D-39F3-468C-809E-9CD6DFD8AB89}" srcOrd="0" destOrd="0" parTransId="{C94DE1E6-244D-4364-9EB1-99A86290CB8E}" sibTransId="{90CC01A1-8044-497F-A9F2-DC311135CB5E}"/>
    <dgm:cxn modelId="{E54BFBD7-F77D-4FFF-A77F-2C4BAFBD18B8}" type="presOf" srcId="{14D67585-51F4-4702-AD3D-A18D99229209}" destId="{BA7D0DEF-DA19-480A-8588-58E4DDEBDBC5}" srcOrd="0" destOrd="0" presId="urn:microsoft.com/office/officeart/2005/8/layout/lProcess3"/>
    <dgm:cxn modelId="{CF87DBA1-045B-48A9-9933-C5A7FB4188B4}" type="presOf" srcId="{C6A1620D-74DB-4C2E-81D0-881E9AEC2873}" destId="{52AB6641-52CE-41FB-8E6E-47B80E02E718}" srcOrd="0" destOrd="0" presId="urn:microsoft.com/office/officeart/2005/8/layout/lProcess3"/>
    <dgm:cxn modelId="{734AE5FC-9C34-4FF9-AC02-A45D7FD9CC39}" type="presOf" srcId="{716B4A4D-39F3-468C-809E-9CD6DFD8AB89}" destId="{572D4046-0235-4C1F-A419-407C69CD7677}" srcOrd="0" destOrd="0" presId="urn:microsoft.com/office/officeart/2005/8/layout/lProcess3"/>
    <dgm:cxn modelId="{D97FBA7F-6D70-4CF9-82B9-21BCE9B9CF59}" type="presParOf" srcId="{BA7D0DEF-DA19-480A-8588-58E4DDEBDBC5}" destId="{820143A4-49BB-4FE6-B61E-AD5B94CCDBB8}" srcOrd="0" destOrd="0" presId="urn:microsoft.com/office/officeart/2005/8/layout/lProcess3"/>
    <dgm:cxn modelId="{1E22D9B0-805C-4FFD-8F2B-D58A56288B72}" type="presParOf" srcId="{820143A4-49BB-4FE6-B61E-AD5B94CCDBB8}" destId="{572D4046-0235-4C1F-A419-407C69CD7677}" srcOrd="0" destOrd="0" presId="urn:microsoft.com/office/officeart/2005/8/layout/lProcess3"/>
    <dgm:cxn modelId="{DDAC2FFC-FAAF-4132-B702-D3FDF8689F0D}" type="presParOf" srcId="{820143A4-49BB-4FE6-B61E-AD5B94CCDBB8}" destId="{377FE4AA-B707-4449-BB87-3E16A8406123}" srcOrd="1" destOrd="0" presId="urn:microsoft.com/office/officeart/2005/8/layout/lProcess3"/>
    <dgm:cxn modelId="{4705004C-64E0-4AF8-BB5B-B81FDED1958F}" type="presParOf" srcId="{820143A4-49BB-4FE6-B61E-AD5B94CCDBB8}" destId="{52AB6641-52CE-41FB-8E6E-47B80E02E718}" srcOrd="2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B3FD6A-5423-49A4-89EA-4419AA0109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89ED77-1CCF-4F07-93EF-3E088C45F1A1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800" b="1" dirty="0" smtClean="0">
              <a:effectLst/>
            </a:rPr>
            <a:t>Өлкетану</a:t>
          </a:r>
          <a:endParaRPr lang="ru-RU" sz="1800" b="1" i="1" dirty="0"/>
        </a:p>
      </dgm:t>
    </dgm:pt>
    <dgm:pt modelId="{323BBE7C-455E-4130-B46C-8349880FF155}" type="parTrans" cxnId="{C0E3118D-8FDC-4DCF-A89B-9CC6080A7808}">
      <dgm:prSet/>
      <dgm:spPr/>
      <dgm:t>
        <a:bodyPr/>
        <a:lstStyle/>
        <a:p>
          <a:endParaRPr lang="ru-RU"/>
        </a:p>
      </dgm:t>
    </dgm:pt>
    <dgm:pt modelId="{335B7DD9-EA6F-43CD-BDEB-4A790C01CF85}" type="sibTrans" cxnId="{C0E3118D-8FDC-4DCF-A89B-9CC6080A7808}">
      <dgm:prSet/>
      <dgm:spPr/>
      <dgm:t>
        <a:bodyPr/>
        <a:lstStyle/>
        <a:p>
          <a:endParaRPr lang="ru-RU"/>
        </a:p>
      </dgm:t>
    </dgm:pt>
    <dgm:pt modelId="{E0A2396F-DEEA-48EA-9198-620718418E5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800" b="1" dirty="0" smtClean="0">
              <a:effectLst/>
            </a:rPr>
            <a:t>Саналы Азамат</a:t>
          </a:r>
          <a:endParaRPr lang="ru-RU" sz="1800" b="1" i="1" dirty="0"/>
        </a:p>
      </dgm:t>
    </dgm:pt>
    <dgm:pt modelId="{B6E1A027-AE52-4534-8309-E15BD1063EAC}" type="parTrans" cxnId="{1F51F717-9416-4EA6-A0B8-254B3040FD81}">
      <dgm:prSet/>
      <dgm:spPr/>
      <dgm:t>
        <a:bodyPr/>
        <a:lstStyle/>
        <a:p>
          <a:endParaRPr lang="ru-RU"/>
        </a:p>
      </dgm:t>
    </dgm:pt>
    <dgm:pt modelId="{CAF87205-23E2-415B-B365-9C480B160848}" type="sibTrans" cxnId="{1F51F717-9416-4EA6-A0B8-254B3040FD81}">
      <dgm:prSet/>
      <dgm:spPr/>
      <dgm:t>
        <a:bodyPr/>
        <a:lstStyle/>
        <a:p>
          <a:endParaRPr lang="ru-RU"/>
        </a:p>
      </dgm:t>
    </dgm:pt>
    <dgm:pt modelId="{2AF86D20-0DC8-43B9-B07A-C48478C6ACD3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800" b="1" dirty="0" smtClean="0">
              <a:effectLst/>
            </a:rPr>
            <a:t>Кітап-білім бұлағы</a:t>
          </a:r>
          <a:endParaRPr lang="ru-RU" sz="1800" b="1" dirty="0"/>
        </a:p>
      </dgm:t>
    </dgm:pt>
    <dgm:pt modelId="{A3D5C5AE-2962-4D91-AC84-DD860AA84975}" type="parTrans" cxnId="{B1ECC696-4525-48B6-BB3E-41B8B92A58B1}">
      <dgm:prSet/>
      <dgm:spPr/>
      <dgm:t>
        <a:bodyPr/>
        <a:lstStyle/>
        <a:p>
          <a:endParaRPr lang="ru-RU"/>
        </a:p>
      </dgm:t>
    </dgm:pt>
    <dgm:pt modelId="{DB42025E-F625-433F-8B3C-22F01582244F}" type="sibTrans" cxnId="{B1ECC696-4525-48B6-BB3E-41B8B92A58B1}">
      <dgm:prSet/>
      <dgm:spPr/>
      <dgm:t>
        <a:bodyPr/>
        <a:lstStyle/>
        <a:p>
          <a:endParaRPr lang="ru-RU"/>
        </a:p>
      </dgm:t>
    </dgm:pt>
    <dgm:pt modelId="{90322AC4-CC11-4EB1-95DE-354F506E1F6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800" b="1" dirty="0" smtClean="0">
              <a:effectLst/>
            </a:rPr>
            <a:t>Отаным-тағдырым</a:t>
          </a:r>
          <a:endParaRPr lang="ru-RU" sz="1800" b="1" dirty="0"/>
        </a:p>
      </dgm:t>
    </dgm:pt>
    <dgm:pt modelId="{0250A3F7-4DD9-4BE0-ABA9-703A03B8DA4A}" type="parTrans" cxnId="{785FF68A-8608-4C80-ABDA-E4D5F5B05806}">
      <dgm:prSet/>
      <dgm:spPr/>
      <dgm:t>
        <a:bodyPr/>
        <a:lstStyle/>
        <a:p>
          <a:endParaRPr lang="ru-RU"/>
        </a:p>
      </dgm:t>
    </dgm:pt>
    <dgm:pt modelId="{BE817141-849E-479B-82E3-AD1D103B4450}" type="sibTrans" cxnId="{785FF68A-8608-4C80-ABDA-E4D5F5B05806}">
      <dgm:prSet/>
      <dgm:spPr/>
      <dgm:t>
        <a:bodyPr/>
        <a:lstStyle/>
        <a:p>
          <a:endParaRPr lang="ru-RU"/>
        </a:p>
      </dgm:t>
    </dgm:pt>
    <dgm:pt modelId="{B338FDC9-214A-4BD3-AD27-B9B0EFF2A682}">
      <dgm:prSet phldrT="[Текст]" custT="1"/>
      <dgm:spPr/>
      <dgm:t>
        <a:bodyPr/>
        <a:lstStyle/>
        <a:p>
          <a:pPr algn="just"/>
          <a:r>
            <a:rPr lang="ru-RU" sz="1600" b="0" dirty="0" smtClean="0"/>
            <a:t>краеведческое образование в целях духовно-ценностной и практической ориентации обучающихся</a:t>
          </a:r>
          <a:endParaRPr lang="ru-RU" sz="1600" b="0" dirty="0"/>
        </a:p>
      </dgm:t>
    </dgm:pt>
    <dgm:pt modelId="{B2240DA6-A32B-4094-865D-65A2704FBA08}" type="parTrans" cxnId="{57239752-43F0-4791-9343-8E56A3AEA446}">
      <dgm:prSet/>
      <dgm:spPr/>
      <dgm:t>
        <a:bodyPr/>
        <a:lstStyle/>
        <a:p>
          <a:endParaRPr lang="ru-RU"/>
        </a:p>
      </dgm:t>
    </dgm:pt>
    <dgm:pt modelId="{375D18C6-9FC4-4660-909A-9EDF668D6DF9}" type="sibTrans" cxnId="{57239752-43F0-4791-9343-8E56A3AEA446}">
      <dgm:prSet/>
      <dgm:spPr/>
      <dgm:t>
        <a:bodyPr/>
        <a:lstStyle/>
        <a:p>
          <a:endParaRPr lang="ru-RU"/>
        </a:p>
      </dgm:t>
    </dgm:pt>
    <dgm:pt modelId="{A4705A65-5E63-4F9E-B952-CF7AA12F0436}">
      <dgm:prSet phldrT="[Текст]" custT="1"/>
      <dgm:spPr/>
      <dgm:t>
        <a:bodyPr/>
        <a:lstStyle/>
        <a:p>
          <a:r>
            <a:rPr lang="ru-RU" sz="1600" b="0" dirty="0" smtClean="0"/>
            <a:t>развитие у молодежи гражданственности, патриотизма как важнейших духовно-нравственных и социальных ценностей, формирование профессионально значимых качеств и умений к их активному проявлению в различных сферах жизни общества</a:t>
          </a:r>
          <a:endParaRPr lang="ru-RU" sz="1600" b="0" dirty="0"/>
        </a:p>
      </dgm:t>
    </dgm:pt>
    <dgm:pt modelId="{959ED1E4-8515-46D7-BF0F-C90ABA5FC627}" type="parTrans" cxnId="{A2B866CD-C88D-44CD-B2A8-3AD54305C57A}">
      <dgm:prSet/>
      <dgm:spPr/>
      <dgm:t>
        <a:bodyPr/>
        <a:lstStyle/>
        <a:p>
          <a:endParaRPr lang="ru-RU"/>
        </a:p>
      </dgm:t>
    </dgm:pt>
    <dgm:pt modelId="{0C15773F-784B-4668-851C-449D0F286214}" type="sibTrans" cxnId="{A2B866CD-C88D-44CD-B2A8-3AD54305C57A}">
      <dgm:prSet/>
      <dgm:spPr/>
      <dgm:t>
        <a:bodyPr/>
        <a:lstStyle/>
        <a:p>
          <a:endParaRPr lang="ru-RU"/>
        </a:p>
      </dgm:t>
    </dgm:pt>
    <dgm:pt modelId="{0F8D878A-B202-4BD5-A496-29F042E35D0F}">
      <dgm:prSet phldrT="[Текст]" custT="1"/>
      <dgm:spPr/>
      <dgm:t>
        <a:bodyPr/>
        <a:lstStyle/>
        <a:p>
          <a:r>
            <a:rPr lang="ru-RU" sz="1600" b="0" dirty="0" err="1" smtClean="0"/>
            <a:t>профориентационная</a:t>
          </a:r>
          <a:r>
            <a:rPr lang="ru-RU" sz="1600" b="0" dirty="0" smtClean="0"/>
            <a:t> поддержка школьников в целях профессионального самоопределения в условиях свободы выбора сферы деятельности, в соответствии с их возможностями, способностями и с учетом требований и перспектив развития рынка труда</a:t>
          </a:r>
          <a:endParaRPr lang="ru-RU" sz="1600" b="0" dirty="0"/>
        </a:p>
      </dgm:t>
    </dgm:pt>
    <dgm:pt modelId="{ADA8F730-438E-4F41-8362-EA9909FF096C}" type="parTrans" cxnId="{66ED0F8C-5BCA-4A39-B085-49EBF86A23C3}">
      <dgm:prSet/>
      <dgm:spPr/>
      <dgm:t>
        <a:bodyPr/>
        <a:lstStyle/>
        <a:p>
          <a:endParaRPr lang="ru-RU"/>
        </a:p>
      </dgm:t>
    </dgm:pt>
    <dgm:pt modelId="{1F6EF681-6A9B-48C7-B7AF-2EDB1F8A2571}" type="sibTrans" cxnId="{66ED0F8C-5BCA-4A39-B085-49EBF86A23C3}">
      <dgm:prSet/>
      <dgm:spPr/>
      <dgm:t>
        <a:bodyPr/>
        <a:lstStyle/>
        <a:p>
          <a:endParaRPr lang="ru-RU"/>
        </a:p>
      </dgm:t>
    </dgm:pt>
    <dgm:pt modelId="{224E01C0-7EA8-41FF-8F2D-7EA890EF554F}">
      <dgm:prSet phldrT="[Текст]" custT="1"/>
      <dgm:spPr/>
      <dgm:t>
        <a:bodyPr/>
        <a:lstStyle/>
        <a:p>
          <a:r>
            <a:rPr lang="ru-RU" sz="1600" b="0" dirty="0" smtClean="0"/>
            <a:t>приобщение детей и молодежи к чтению как инструменту духовного и интеллектуального прорыва нации, способствующему развитию многонациональной культуры народа Казахстана</a:t>
          </a:r>
          <a:endParaRPr lang="ru-RU" sz="1600" b="0" dirty="0"/>
        </a:p>
      </dgm:t>
    </dgm:pt>
    <dgm:pt modelId="{80C0E74E-4695-4685-8929-86F14AADD7FC}" type="parTrans" cxnId="{B22BFB80-CBB2-4F17-BFD3-5650AD95E64D}">
      <dgm:prSet/>
      <dgm:spPr/>
      <dgm:t>
        <a:bodyPr/>
        <a:lstStyle/>
        <a:p>
          <a:endParaRPr lang="ru-RU"/>
        </a:p>
      </dgm:t>
    </dgm:pt>
    <dgm:pt modelId="{4F3F8189-90CC-4AB5-AAEC-84E9D7A7C33C}" type="sibTrans" cxnId="{B22BFB80-CBB2-4F17-BFD3-5650AD95E64D}">
      <dgm:prSet/>
      <dgm:spPr/>
      <dgm:t>
        <a:bodyPr/>
        <a:lstStyle/>
        <a:p>
          <a:endParaRPr lang="ru-RU"/>
        </a:p>
      </dgm:t>
    </dgm:pt>
    <dgm:pt modelId="{3379B229-CE71-4A86-AE3B-F695E816C165}" type="pres">
      <dgm:prSet presAssocID="{99B3FD6A-5423-49A4-89EA-4419AA0109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556D3-8D4C-4AE5-80BB-C88670195F5F}" type="pres">
      <dgm:prSet presAssocID="{1089ED77-1CCF-4F07-93EF-3E088C45F1A1}" presName="parentLin" presStyleCnt="0"/>
      <dgm:spPr/>
    </dgm:pt>
    <dgm:pt modelId="{D9259D65-6DFF-4118-8EE6-8E54158988F4}" type="pres">
      <dgm:prSet presAssocID="{1089ED77-1CCF-4F07-93EF-3E088C45F1A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07038F8-E79F-4B31-97C1-099D22481560}" type="pres">
      <dgm:prSet presAssocID="{1089ED77-1CCF-4F07-93EF-3E088C45F1A1}" presName="parentText" presStyleLbl="node1" presStyleIdx="0" presStyleCnt="4" custScaleX="62253" custScaleY="61927" custLinFactNeighborX="30311" custLinFactNeighborY="-290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8F8B6-8E79-4A62-A8D0-1AA8E789A38B}" type="pres">
      <dgm:prSet presAssocID="{1089ED77-1CCF-4F07-93EF-3E088C45F1A1}" presName="negativeSpace" presStyleCnt="0"/>
      <dgm:spPr/>
    </dgm:pt>
    <dgm:pt modelId="{0821E09F-27DA-4CBC-9C7D-A2F68F5D1A42}" type="pres">
      <dgm:prSet presAssocID="{1089ED77-1CCF-4F07-93EF-3E088C45F1A1}" presName="childText" presStyleLbl="conFgAcc1" presStyleIdx="0" presStyleCnt="4" custScaleX="100000" custLinFactY="3228" custLinFactNeighborX="46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D8A99-E1C1-481F-BCE5-1DBEED1411BA}" type="pres">
      <dgm:prSet presAssocID="{335B7DD9-EA6F-43CD-BDEB-4A790C01CF85}" presName="spaceBetweenRectangles" presStyleCnt="0"/>
      <dgm:spPr/>
    </dgm:pt>
    <dgm:pt modelId="{DA70EA9F-65A5-4062-B538-4E2B5DC522DD}" type="pres">
      <dgm:prSet presAssocID="{90322AC4-CC11-4EB1-95DE-354F506E1F62}" presName="parentLin" presStyleCnt="0"/>
      <dgm:spPr/>
    </dgm:pt>
    <dgm:pt modelId="{BF07B2BB-C7EA-47F2-A354-1A487FD686E3}" type="pres">
      <dgm:prSet presAssocID="{90322AC4-CC11-4EB1-95DE-354F506E1F6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1A575A7-3334-476E-BBDB-A18E79480A0A}" type="pres">
      <dgm:prSet presAssocID="{90322AC4-CC11-4EB1-95DE-354F506E1F62}" presName="parentText" presStyleLbl="node1" presStyleIdx="1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3EC91-2F0C-4A53-90AE-E4175DD8CDEE}" type="pres">
      <dgm:prSet presAssocID="{90322AC4-CC11-4EB1-95DE-354F506E1F62}" presName="negativeSpace" presStyleCnt="0"/>
      <dgm:spPr/>
    </dgm:pt>
    <dgm:pt modelId="{842A243B-FF44-438A-A4CB-795D7185916F}" type="pres">
      <dgm:prSet presAssocID="{90322AC4-CC11-4EB1-95DE-354F506E1F6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E635-4C9F-4076-8990-BCE51CFD8C7F}" type="pres">
      <dgm:prSet presAssocID="{BE817141-849E-479B-82E3-AD1D103B4450}" presName="spaceBetweenRectangles" presStyleCnt="0"/>
      <dgm:spPr/>
    </dgm:pt>
    <dgm:pt modelId="{0C7A5665-684E-4020-BA8E-77CE60F5E04C}" type="pres">
      <dgm:prSet presAssocID="{E0A2396F-DEEA-48EA-9198-620718418E52}" presName="parentLin" presStyleCnt="0"/>
      <dgm:spPr/>
    </dgm:pt>
    <dgm:pt modelId="{036D2B79-87E5-40F8-A884-DA4F82F0F076}" type="pres">
      <dgm:prSet presAssocID="{E0A2396F-DEEA-48EA-9198-620718418E5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20E2454-A7D5-4B8F-B111-20E1D101DE6C}" type="pres">
      <dgm:prSet presAssocID="{E0A2396F-DEEA-48EA-9198-620718418E52}" presName="parentText" presStyleLbl="node1" presStyleIdx="2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96B45-7E33-4AD5-9AA0-B6407324D4F0}" type="pres">
      <dgm:prSet presAssocID="{E0A2396F-DEEA-48EA-9198-620718418E52}" presName="negativeSpace" presStyleCnt="0"/>
      <dgm:spPr/>
    </dgm:pt>
    <dgm:pt modelId="{7C81AF52-D7AF-4C04-87C8-0D14AF3EEEFE}" type="pres">
      <dgm:prSet presAssocID="{E0A2396F-DEEA-48EA-9198-620718418E5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5DDE4-21CF-4ECB-AB3F-42573A29F4AC}" type="pres">
      <dgm:prSet presAssocID="{CAF87205-23E2-415B-B365-9C480B160848}" presName="spaceBetweenRectangles" presStyleCnt="0"/>
      <dgm:spPr/>
    </dgm:pt>
    <dgm:pt modelId="{4186E56F-42DA-4E66-9304-87D0CC311F17}" type="pres">
      <dgm:prSet presAssocID="{2AF86D20-0DC8-43B9-B07A-C48478C6ACD3}" presName="parentLin" presStyleCnt="0"/>
      <dgm:spPr/>
    </dgm:pt>
    <dgm:pt modelId="{B7AC8B6D-E163-42DF-BE39-59861B1B3A0F}" type="pres">
      <dgm:prSet presAssocID="{2AF86D20-0DC8-43B9-B07A-C48478C6ACD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F44BD81-89DD-4A9A-83EF-16C8E19C4447}" type="pres">
      <dgm:prSet presAssocID="{2AF86D20-0DC8-43B9-B07A-C48478C6ACD3}" presName="parentText" presStyleLbl="node1" presStyleIdx="3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B8514-662E-4F3E-AA64-012021BED71B}" type="pres">
      <dgm:prSet presAssocID="{2AF86D20-0DC8-43B9-B07A-C48478C6ACD3}" presName="negativeSpace" presStyleCnt="0"/>
      <dgm:spPr/>
    </dgm:pt>
    <dgm:pt modelId="{48EF2F2F-2BDC-425C-905F-29CD3BDCE372}" type="pres">
      <dgm:prSet presAssocID="{2AF86D20-0DC8-43B9-B07A-C48478C6ACD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FAD9B9-80B9-4E7C-8383-9B0EA5E55E88}" type="presOf" srcId="{E0A2396F-DEEA-48EA-9198-620718418E52}" destId="{036D2B79-87E5-40F8-A884-DA4F82F0F076}" srcOrd="0" destOrd="0" presId="urn:microsoft.com/office/officeart/2005/8/layout/list1"/>
    <dgm:cxn modelId="{63A19257-52A0-4E91-ADFD-630F32C6ECC4}" type="presOf" srcId="{0F8D878A-B202-4BD5-A496-29F042E35D0F}" destId="{7C81AF52-D7AF-4C04-87C8-0D14AF3EEEFE}" srcOrd="0" destOrd="0" presId="urn:microsoft.com/office/officeart/2005/8/layout/list1"/>
    <dgm:cxn modelId="{57239752-43F0-4791-9343-8E56A3AEA446}" srcId="{1089ED77-1CCF-4F07-93EF-3E088C45F1A1}" destId="{B338FDC9-214A-4BD3-AD27-B9B0EFF2A682}" srcOrd="0" destOrd="0" parTransId="{B2240DA6-A32B-4094-865D-65A2704FBA08}" sibTransId="{375D18C6-9FC4-4660-909A-9EDF668D6DF9}"/>
    <dgm:cxn modelId="{C0E3118D-8FDC-4DCF-A89B-9CC6080A7808}" srcId="{99B3FD6A-5423-49A4-89EA-4419AA010943}" destId="{1089ED77-1CCF-4F07-93EF-3E088C45F1A1}" srcOrd="0" destOrd="0" parTransId="{323BBE7C-455E-4130-B46C-8349880FF155}" sibTransId="{335B7DD9-EA6F-43CD-BDEB-4A790C01CF85}"/>
    <dgm:cxn modelId="{3D7CA42C-A2D2-4212-90C6-E93B6DF93B48}" type="presOf" srcId="{A4705A65-5E63-4F9E-B952-CF7AA12F0436}" destId="{842A243B-FF44-438A-A4CB-795D7185916F}" srcOrd="0" destOrd="0" presId="urn:microsoft.com/office/officeart/2005/8/layout/list1"/>
    <dgm:cxn modelId="{12FE1E90-AD7E-4567-9A7E-EAD783DCD72B}" type="presOf" srcId="{2AF86D20-0DC8-43B9-B07A-C48478C6ACD3}" destId="{B7AC8B6D-E163-42DF-BE39-59861B1B3A0F}" srcOrd="0" destOrd="0" presId="urn:microsoft.com/office/officeart/2005/8/layout/list1"/>
    <dgm:cxn modelId="{979FABCC-B1F7-4DD2-9D83-9B580B3D40DB}" type="presOf" srcId="{B338FDC9-214A-4BD3-AD27-B9B0EFF2A682}" destId="{0821E09F-27DA-4CBC-9C7D-A2F68F5D1A42}" srcOrd="0" destOrd="0" presId="urn:microsoft.com/office/officeart/2005/8/layout/list1"/>
    <dgm:cxn modelId="{1F51F717-9416-4EA6-A0B8-254B3040FD81}" srcId="{99B3FD6A-5423-49A4-89EA-4419AA010943}" destId="{E0A2396F-DEEA-48EA-9198-620718418E52}" srcOrd="2" destOrd="0" parTransId="{B6E1A027-AE52-4534-8309-E15BD1063EAC}" sibTransId="{CAF87205-23E2-415B-B365-9C480B160848}"/>
    <dgm:cxn modelId="{B1ECC696-4525-48B6-BB3E-41B8B92A58B1}" srcId="{99B3FD6A-5423-49A4-89EA-4419AA010943}" destId="{2AF86D20-0DC8-43B9-B07A-C48478C6ACD3}" srcOrd="3" destOrd="0" parTransId="{A3D5C5AE-2962-4D91-AC84-DD860AA84975}" sibTransId="{DB42025E-F625-433F-8B3C-22F01582244F}"/>
    <dgm:cxn modelId="{5FE98293-59F2-4E65-A678-DDFE59E8A13C}" type="presOf" srcId="{1089ED77-1CCF-4F07-93EF-3E088C45F1A1}" destId="{D9259D65-6DFF-4118-8EE6-8E54158988F4}" srcOrd="0" destOrd="0" presId="urn:microsoft.com/office/officeart/2005/8/layout/list1"/>
    <dgm:cxn modelId="{655239B2-A6AA-450A-9483-40AF02FF9CA5}" type="presOf" srcId="{99B3FD6A-5423-49A4-89EA-4419AA010943}" destId="{3379B229-CE71-4A86-AE3B-F695E816C165}" srcOrd="0" destOrd="0" presId="urn:microsoft.com/office/officeart/2005/8/layout/list1"/>
    <dgm:cxn modelId="{B22BFB80-CBB2-4F17-BFD3-5650AD95E64D}" srcId="{2AF86D20-0DC8-43B9-B07A-C48478C6ACD3}" destId="{224E01C0-7EA8-41FF-8F2D-7EA890EF554F}" srcOrd="0" destOrd="0" parTransId="{80C0E74E-4695-4685-8929-86F14AADD7FC}" sibTransId="{4F3F8189-90CC-4AB5-AAEC-84E9D7A7C33C}"/>
    <dgm:cxn modelId="{1AA2D870-1146-4D52-B9A9-C9B0B734BA86}" type="presOf" srcId="{90322AC4-CC11-4EB1-95DE-354F506E1F62}" destId="{F1A575A7-3334-476E-BBDB-A18E79480A0A}" srcOrd="1" destOrd="0" presId="urn:microsoft.com/office/officeart/2005/8/layout/list1"/>
    <dgm:cxn modelId="{45361C0A-BA67-492D-8406-E83144FC0C04}" type="presOf" srcId="{2AF86D20-0DC8-43B9-B07A-C48478C6ACD3}" destId="{6F44BD81-89DD-4A9A-83EF-16C8E19C4447}" srcOrd="1" destOrd="0" presId="urn:microsoft.com/office/officeart/2005/8/layout/list1"/>
    <dgm:cxn modelId="{D84A380C-20C9-40E9-9BDE-455E7E02DC17}" type="presOf" srcId="{224E01C0-7EA8-41FF-8F2D-7EA890EF554F}" destId="{48EF2F2F-2BDC-425C-905F-29CD3BDCE372}" srcOrd="0" destOrd="0" presId="urn:microsoft.com/office/officeart/2005/8/layout/list1"/>
    <dgm:cxn modelId="{ACC1CF8D-A417-449C-A583-13745F78410D}" type="presOf" srcId="{90322AC4-CC11-4EB1-95DE-354F506E1F62}" destId="{BF07B2BB-C7EA-47F2-A354-1A487FD686E3}" srcOrd="0" destOrd="0" presId="urn:microsoft.com/office/officeart/2005/8/layout/list1"/>
    <dgm:cxn modelId="{A2B866CD-C88D-44CD-B2A8-3AD54305C57A}" srcId="{90322AC4-CC11-4EB1-95DE-354F506E1F62}" destId="{A4705A65-5E63-4F9E-B952-CF7AA12F0436}" srcOrd="0" destOrd="0" parTransId="{959ED1E4-8515-46D7-BF0F-C90ABA5FC627}" sibTransId="{0C15773F-784B-4668-851C-449D0F286214}"/>
    <dgm:cxn modelId="{785FF68A-8608-4C80-ABDA-E4D5F5B05806}" srcId="{99B3FD6A-5423-49A4-89EA-4419AA010943}" destId="{90322AC4-CC11-4EB1-95DE-354F506E1F62}" srcOrd="1" destOrd="0" parTransId="{0250A3F7-4DD9-4BE0-ABA9-703A03B8DA4A}" sibTransId="{BE817141-849E-479B-82E3-AD1D103B4450}"/>
    <dgm:cxn modelId="{66ED0F8C-5BCA-4A39-B085-49EBF86A23C3}" srcId="{E0A2396F-DEEA-48EA-9198-620718418E52}" destId="{0F8D878A-B202-4BD5-A496-29F042E35D0F}" srcOrd="0" destOrd="0" parTransId="{ADA8F730-438E-4F41-8362-EA9909FF096C}" sibTransId="{1F6EF681-6A9B-48C7-B7AF-2EDB1F8A2571}"/>
    <dgm:cxn modelId="{C45089CA-BF08-4C0D-9DD5-24F23806A1B6}" type="presOf" srcId="{E0A2396F-DEEA-48EA-9198-620718418E52}" destId="{620E2454-A7D5-4B8F-B111-20E1D101DE6C}" srcOrd="1" destOrd="0" presId="urn:microsoft.com/office/officeart/2005/8/layout/list1"/>
    <dgm:cxn modelId="{035142D2-75CA-475A-ABC8-468A3BB86291}" type="presOf" srcId="{1089ED77-1CCF-4F07-93EF-3E088C45F1A1}" destId="{C07038F8-E79F-4B31-97C1-099D22481560}" srcOrd="1" destOrd="0" presId="urn:microsoft.com/office/officeart/2005/8/layout/list1"/>
    <dgm:cxn modelId="{3C43C934-F685-4AD6-8608-68FF11C2FDCA}" type="presParOf" srcId="{3379B229-CE71-4A86-AE3B-F695E816C165}" destId="{B5E556D3-8D4C-4AE5-80BB-C88670195F5F}" srcOrd="0" destOrd="0" presId="urn:microsoft.com/office/officeart/2005/8/layout/list1"/>
    <dgm:cxn modelId="{2BE55519-A4E9-4145-8157-740C7EBE0670}" type="presParOf" srcId="{B5E556D3-8D4C-4AE5-80BB-C88670195F5F}" destId="{D9259D65-6DFF-4118-8EE6-8E54158988F4}" srcOrd="0" destOrd="0" presId="urn:microsoft.com/office/officeart/2005/8/layout/list1"/>
    <dgm:cxn modelId="{96A9AB8B-1259-4775-8AEE-C2868A9D649F}" type="presParOf" srcId="{B5E556D3-8D4C-4AE5-80BB-C88670195F5F}" destId="{C07038F8-E79F-4B31-97C1-099D22481560}" srcOrd="1" destOrd="0" presId="urn:microsoft.com/office/officeart/2005/8/layout/list1"/>
    <dgm:cxn modelId="{C3AC8082-F379-4493-AA1B-D446E9B06F06}" type="presParOf" srcId="{3379B229-CE71-4A86-AE3B-F695E816C165}" destId="{AF38F8B6-8E79-4A62-A8D0-1AA8E789A38B}" srcOrd="1" destOrd="0" presId="urn:microsoft.com/office/officeart/2005/8/layout/list1"/>
    <dgm:cxn modelId="{05122A0F-4412-41C4-B260-C8F1C7C92536}" type="presParOf" srcId="{3379B229-CE71-4A86-AE3B-F695E816C165}" destId="{0821E09F-27DA-4CBC-9C7D-A2F68F5D1A42}" srcOrd="2" destOrd="0" presId="urn:microsoft.com/office/officeart/2005/8/layout/list1"/>
    <dgm:cxn modelId="{4B25F669-8789-4EBA-B20B-25F5D962F79F}" type="presParOf" srcId="{3379B229-CE71-4A86-AE3B-F695E816C165}" destId="{2C0D8A99-E1C1-481F-BCE5-1DBEED1411BA}" srcOrd="3" destOrd="0" presId="urn:microsoft.com/office/officeart/2005/8/layout/list1"/>
    <dgm:cxn modelId="{B620FE61-63C4-4809-BFAB-27205EA0C4E1}" type="presParOf" srcId="{3379B229-CE71-4A86-AE3B-F695E816C165}" destId="{DA70EA9F-65A5-4062-B538-4E2B5DC522DD}" srcOrd="4" destOrd="0" presId="urn:microsoft.com/office/officeart/2005/8/layout/list1"/>
    <dgm:cxn modelId="{CADEFD94-478E-4280-819B-424484A147B8}" type="presParOf" srcId="{DA70EA9F-65A5-4062-B538-4E2B5DC522DD}" destId="{BF07B2BB-C7EA-47F2-A354-1A487FD686E3}" srcOrd="0" destOrd="0" presId="urn:microsoft.com/office/officeart/2005/8/layout/list1"/>
    <dgm:cxn modelId="{51C79642-8309-4FD2-8AD1-D83F89C883CD}" type="presParOf" srcId="{DA70EA9F-65A5-4062-B538-4E2B5DC522DD}" destId="{F1A575A7-3334-476E-BBDB-A18E79480A0A}" srcOrd="1" destOrd="0" presId="urn:microsoft.com/office/officeart/2005/8/layout/list1"/>
    <dgm:cxn modelId="{A934A6CB-E84E-4F33-AA95-F6C2A57C4564}" type="presParOf" srcId="{3379B229-CE71-4A86-AE3B-F695E816C165}" destId="{C013EC91-2F0C-4A53-90AE-E4175DD8CDEE}" srcOrd="5" destOrd="0" presId="urn:microsoft.com/office/officeart/2005/8/layout/list1"/>
    <dgm:cxn modelId="{E49CFD10-A945-4CA1-9640-8AC71AAB48C4}" type="presParOf" srcId="{3379B229-CE71-4A86-AE3B-F695E816C165}" destId="{842A243B-FF44-438A-A4CB-795D7185916F}" srcOrd="6" destOrd="0" presId="urn:microsoft.com/office/officeart/2005/8/layout/list1"/>
    <dgm:cxn modelId="{A4C66C91-3CB5-463F-9976-F3B8C02A0F1A}" type="presParOf" srcId="{3379B229-CE71-4A86-AE3B-F695E816C165}" destId="{E1F3E635-4C9F-4076-8990-BCE51CFD8C7F}" srcOrd="7" destOrd="0" presId="urn:microsoft.com/office/officeart/2005/8/layout/list1"/>
    <dgm:cxn modelId="{23F1FA1C-CBC4-4EFF-BE88-A7503D1FF71E}" type="presParOf" srcId="{3379B229-CE71-4A86-AE3B-F695E816C165}" destId="{0C7A5665-684E-4020-BA8E-77CE60F5E04C}" srcOrd="8" destOrd="0" presId="urn:microsoft.com/office/officeart/2005/8/layout/list1"/>
    <dgm:cxn modelId="{D6825113-7150-40B6-9550-3AA0631C0822}" type="presParOf" srcId="{0C7A5665-684E-4020-BA8E-77CE60F5E04C}" destId="{036D2B79-87E5-40F8-A884-DA4F82F0F076}" srcOrd="0" destOrd="0" presId="urn:microsoft.com/office/officeart/2005/8/layout/list1"/>
    <dgm:cxn modelId="{AF4D91FE-8CE1-4E8B-84F6-FB63080D25FD}" type="presParOf" srcId="{0C7A5665-684E-4020-BA8E-77CE60F5E04C}" destId="{620E2454-A7D5-4B8F-B111-20E1D101DE6C}" srcOrd="1" destOrd="0" presId="urn:microsoft.com/office/officeart/2005/8/layout/list1"/>
    <dgm:cxn modelId="{377CDA2D-E602-4D0B-937F-BD2C303823E8}" type="presParOf" srcId="{3379B229-CE71-4A86-AE3B-F695E816C165}" destId="{BEC96B45-7E33-4AD5-9AA0-B6407324D4F0}" srcOrd="9" destOrd="0" presId="urn:microsoft.com/office/officeart/2005/8/layout/list1"/>
    <dgm:cxn modelId="{0EF5798E-12FD-456F-B5B7-B98D93F99B44}" type="presParOf" srcId="{3379B229-CE71-4A86-AE3B-F695E816C165}" destId="{7C81AF52-D7AF-4C04-87C8-0D14AF3EEEFE}" srcOrd="10" destOrd="0" presId="urn:microsoft.com/office/officeart/2005/8/layout/list1"/>
    <dgm:cxn modelId="{23C8AEF7-3164-49D9-942A-D61087AAAEA3}" type="presParOf" srcId="{3379B229-CE71-4A86-AE3B-F695E816C165}" destId="{9145DDE4-21CF-4ECB-AB3F-42573A29F4AC}" srcOrd="11" destOrd="0" presId="urn:microsoft.com/office/officeart/2005/8/layout/list1"/>
    <dgm:cxn modelId="{C5C7C261-7FF4-4E0D-B197-A2CA3407F5C8}" type="presParOf" srcId="{3379B229-CE71-4A86-AE3B-F695E816C165}" destId="{4186E56F-42DA-4E66-9304-87D0CC311F17}" srcOrd="12" destOrd="0" presId="urn:microsoft.com/office/officeart/2005/8/layout/list1"/>
    <dgm:cxn modelId="{A5E1B76C-79F4-49F1-8842-19883F8AF2D9}" type="presParOf" srcId="{4186E56F-42DA-4E66-9304-87D0CC311F17}" destId="{B7AC8B6D-E163-42DF-BE39-59861B1B3A0F}" srcOrd="0" destOrd="0" presId="urn:microsoft.com/office/officeart/2005/8/layout/list1"/>
    <dgm:cxn modelId="{679C6F61-9216-4635-B165-DE367035B2EC}" type="presParOf" srcId="{4186E56F-42DA-4E66-9304-87D0CC311F17}" destId="{6F44BD81-89DD-4A9A-83EF-16C8E19C4447}" srcOrd="1" destOrd="0" presId="urn:microsoft.com/office/officeart/2005/8/layout/list1"/>
    <dgm:cxn modelId="{84AD124D-9BBB-4CDF-8E43-3ACAE0DBCE19}" type="presParOf" srcId="{3379B229-CE71-4A86-AE3B-F695E816C165}" destId="{F22B8514-662E-4F3E-AA64-012021BED71B}" srcOrd="13" destOrd="0" presId="urn:microsoft.com/office/officeart/2005/8/layout/list1"/>
    <dgm:cxn modelId="{F9A24B2C-76BF-4C23-8CF4-B726C6A39640}" type="presParOf" srcId="{3379B229-CE71-4A86-AE3B-F695E816C165}" destId="{48EF2F2F-2BDC-425C-905F-29CD3BDCE372}" srcOrd="1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D67585-51F4-4702-AD3D-A18D992292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4A4D-39F3-468C-809E-9CD6DFD8AB89}">
      <dgm:prSet phldrT="[Текст]"/>
      <dgm:spPr/>
      <dgm:t>
        <a:bodyPr/>
        <a:lstStyle/>
        <a:p>
          <a:r>
            <a:rPr lang="kk-KZ" dirty="0" smtClean="0"/>
            <a:t>ЦЕЛЬ</a:t>
          </a:r>
          <a:endParaRPr lang="ru-RU" dirty="0"/>
        </a:p>
      </dgm:t>
    </dgm:pt>
    <dgm:pt modelId="{C94DE1E6-244D-4364-9EB1-99A86290CB8E}" type="parTrans" cxnId="{10F880B6-B023-495E-89B7-9D3F6231ED41}">
      <dgm:prSet/>
      <dgm:spPr/>
      <dgm:t>
        <a:bodyPr/>
        <a:lstStyle/>
        <a:p>
          <a:endParaRPr lang="ru-RU"/>
        </a:p>
      </dgm:t>
    </dgm:pt>
    <dgm:pt modelId="{90CC01A1-8044-497F-A9F2-DC311135CB5E}" type="sibTrans" cxnId="{10F880B6-B023-495E-89B7-9D3F6231ED41}">
      <dgm:prSet/>
      <dgm:spPr/>
      <dgm:t>
        <a:bodyPr/>
        <a:lstStyle/>
        <a:p>
          <a:endParaRPr lang="ru-RU"/>
        </a:p>
      </dgm:t>
    </dgm:pt>
    <dgm:pt modelId="{C6A1620D-74DB-4C2E-81D0-881E9AEC2873}">
      <dgm:prSet phldrT="[Текст]" custT="1"/>
      <dgm:spPr/>
      <dgm:t>
        <a:bodyPr/>
        <a:lstStyle/>
        <a:p>
          <a:pPr algn="just"/>
          <a:r>
            <a:rPr lang="ru-RU" sz="1600" b="1" dirty="0" smtClean="0"/>
            <a:t>конкурентоспособная, прагматичная, сильная, творческая, патриотичная и </a:t>
          </a:r>
          <a:r>
            <a:rPr lang="ru-RU" sz="1600" b="1" dirty="0" err="1" smtClean="0"/>
            <a:t>проактивная</a:t>
          </a:r>
          <a:r>
            <a:rPr lang="ru-RU" sz="1600" b="1" dirty="0" smtClean="0"/>
            <a:t> личность единой нации, фундаментом успешного будущего которой являются воспитание и культ знаний;</a:t>
          </a:r>
          <a:endParaRPr lang="ru-RU" sz="16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72E757A-0DFD-42FE-8D1E-1E8F8C0A58B5}" type="parTrans" cxnId="{09988461-11AC-49F5-BA4D-7C001C2EB3EA}">
      <dgm:prSet/>
      <dgm:spPr/>
      <dgm:t>
        <a:bodyPr/>
        <a:lstStyle/>
        <a:p>
          <a:endParaRPr lang="ru-RU"/>
        </a:p>
      </dgm:t>
    </dgm:pt>
    <dgm:pt modelId="{F107F79D-60F6-4273-BB70-235130D6F896}" type="sibTrans" cxnId="{09988461-11AC-49F5-BA4D-7C001C2EB3EA}">
      <dgm:prSet/>
      <dgm:spPr/>
      <dgm:t>
        <a:bodyPr/>
        <a:lstStyle/>
        <a:p>
          <a:endParaRPr lang="ru-RU"/>
        </a:p>
      </dgm:t>
    </dgm:pt>
    <dgm:pt modelId="{BA7D0DEF-DA19-480A-8588-58E4DDEBDBC5}" type="pres">
      <dgm:prSet presAssocID="{14D67585-51F4-4702-AD3D-A18D992292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143A4-49BB-4FE6-B61E-AD5B94CCDBB8}" type="pres">
      <dgm:prSet presAssocID="{716B4A4D-39F3-468C-809E-9CD6DFD8AB89}" presName="horFlow" presStyleCnt="0"/>
      <dgm:spPr/>
    </dgm:pt>
    <dgm:pt modelId="{572D4046-0235-4C1F-A419-407C69CD7677}" type="pres">
      <dgm:prSet presAssocID="{716B4A4D-39F3-468C-809E-9CD6DFD8AB89}" presName="bigChev" presStyleLbl="node1" presStyleIdx="0" presStyleCnt="1" custScaleY="97214" custLinFactNeighborX="27084" custLinFactNeighborY="-21424"/>
      <dgm:spPr/>
      <dgm:t>
        <a:bodyPr/>
        <a:lstStyle/>
        <a:p>
          <a:endParaRPr lang="ru-RU"/>
        </a:p>
      </dgm:t>
    </dgm:pt>
    <dgm:pt modelId="{377FE4AA-B707-4449-BB87-3E16A8406123}" type="pres">
      <dgm:prSet presAssocID="{172E757A-0DFD-42FE-8D1E-1E8F8C0A58B5}" presName="parTrans" presStyleCnt="0"/>
      <dgm:spPr/>
    </dgm:pt>
    <dgm:pt modelId="{52AB6641-52CE-41FB-8E6E-47B80E02E718}" type="pres">
      <dgm:prSet presAssocID="{C6A1620D-74DB-4C2E-81D0-881E9AEC2873}" presName="node" presStyleLbl="alignAccFollowNode1" presStyleIdx="0" presStyleCnt="1" custScaleX="686390" custScaleY="181165" custLinFactNeighborX="2660" custLinFactNeighborY="-6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5F9F5C-B4F6-4627-B192-8EAEF8D4E579}" type="presOf" srcId="{716B4A4D-39F3-468C-809E-9CD6DFD8AB89}" destId="{572D4046-0235-4C1F-A419-407C69CD7677}" srcOrd="0" destOrd="0" presId="urn:microsoft.com/office/officeart/2005/8/layout/lProcess3"/>
    <dgm:cxn modelId="{350031C5-8F73-4D5E-98F7-851C72D4FB9E}" type="presOf" srcId="{C6A1620D-74DB-4C2E-81D0-881E9AEC2873}" destId="{52AB6641-52CE-41FB-8E6E-47B80E02E718}" srcOrd="0" destOrd="0" presId="urn:microsoft.com/office/officeart/2005/8/layout/lProcess3"/>
    <dgm:cxn modelId="{10F880B6-B023-495E-89B7-9D3F6231ED41}" srcId="{14D67585-51F4-4702-AD3D-A18D99229209}" destId="{716B4A4D-39F3-468C-809E-9CD6DFD8AB89}" srcOrd="0" destOrd="0" parTransId="{C94DE1E6-244D-4364-9EB1-99A86290CB8E}" sibTransId="{90CC01A1-8044-497F-A9F2-DC311135CB5E}"/>
    <dgm:cxn modelId="{09988461-11AC-49F5-BA4D-7C001C2EB3EA}" srcId="{716B4A4D-39F3-468C-809E-9CD6DFD8AB89}" destId="{C6A1620D-74DB-4C2E-81D0-881E9AEC2873}" srcOrd="0" destOrd="0" parTransId="{172E757A-0DFD-42FE-8D1E-1E8F8C0A58B5}" sibTransId="{F107F79D-60F6-4273-BB70-235130D6F896}"/>
    <dgm:cxn modelId="{21E30A81-28C3-47D2-8FE0-324DAB36F0BB}" type="presOf" srcId="{14D67585-51F4-4702-AD3D-A18D99229209}" destId="{BA7D0DEF-DA19-480A-8588-58E4DDEBDBC5}" srcOrd="0" destOrd="0" presId="urn:microsoft.com/office/officeart/2005/8/layout/lProcess3"/>
    <dgm:cxn modelId="{4460952D-F8EC-4C47-8297-4494DDD3E5F9}" type="presParOf" srcId="{BA7D0DEF-DA19-480A-8588-58E4DDEBDBC5}" destId="{820143A4-49BB-4FE6-B61E-AD5B94CCDBB8}" srcOrd="0" destOrd="0" presId="urn:microsoft.com/office/officeart/2005/8/layout/lProcess3"/>
    <dgm:cxn modelId="{1D0A824E-4DFC-44D3-B669-7DC46E8BCEF1}" type="presParOf" srcId="{820143A4-49BB-4FE6-B61E-AD5B94CCDBB8}" destId="{572D4046-0235-4C1F-A419-407C69CD7677}" srcOrd="0" destOrd="0" presId="urn:microsoft.com/office/officeart/2005/8/layout/lProcess3"/>
    <dgm:cxn modelId="{5394AD65-3322-4841-99C0-CA1F3B670E3A}" type="presParOf" srcId="{820143A4-49BB-4FE6-B61E-AD5B94CCDBB8}" destId="{377FE4AA-B707-4449-BB87-3E16A8406123}" srcOrd="1" destOrd="0" presId="urn:microsoft.com/office/officeart/2005/8/layout/lProcess3"/>
    <dgm:cxn modelId="{09505B81-B3A7-4617-BB9E-14FCC4B7CC15}" type="presParOf" srcId="{820143A4-49BB-4FE6-B61E-AD5B94CCDBB8}" destId="{52AB6641-52CE-41FB-8E6E-47B80E02E718}" srcOrd="2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B3FD6A-5423-49A4-89EA-4419AA0109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89ED77-1CCF-4F07-93EF-3E088C45F1A1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900" b="1" dirty="0" smtClean="0"/>
            <a:t>Азаматтық бастамалар картасы</a:t>
          </a:r>
          <a:endParaRPr lang="ru-RU" sz="1900" b="1" i="1" dirty="0"/>
        </a:p>
      </dgm:t>
    </dgm:pt>
    <dgm:pt modelId="{323BBE7C-455E-4130-B46C-8349880FF155}" type="parTrans" cxnId="{C0E3118D-8FDC-4DCF-A89B-9CC6080A7808}">
      <dgm:prSet/>
      <dgm:spPr/>
      <dgm:t>
        <a:bodyPr/>
        <a:lstStyle/>
        <a:p>
          <a:endParaRPr lang="ru-RU"/>
        </a:p>
      </dgm:t>
    </dgm:pt>
    <dgm:pt modelId="{335B7DD9-EA6F-43CD-BDEB-4A790C01CF85}" type="sibTrans" cxnId="{C0E3118D-8FDC-4DCF-A89B-9CC6080A7808}">
      <dgm:prSet/>
      <dgm:spPr/>
      <dgm:t>
        <a:bodyPr/>
        <a:lstStyle/>
        <a:p>
          <a:endParaRPr lang="ru-RU"/>
        </a:p>
      </dgm:t>
    </dgm:pt>
    <dgm:pt modelId="{E0A2396F-DEEA-48EA-9198-620718418E5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1" dirty="0" err="1" smtClean="0"/>
            <a:t>Жомарт</a:t>
          </a:r>
          <a:r>
            <a:rPr lang="ru-RU" sz="1700" b="1" dirty="0" smtClean="0"/>
            <a:t> </a:t>
          </a:r>
          <a:r>
            <a:rPr lang="kk-KZ" sz="1700" b="1" dirty="0" smtClean="0"/>
            <a:t>жүрек</a:t>
          </a:r>
          <a:endParaRPr lang="ru-RU" sz="1200" i="1" dirty="0"/>
        </a:p>
      </dgm:t>
    </dgm:pt>
    <dgm:pt modelId="{B6E1A027-AE52-4534-8309-E15BD1063EAC}" type="parTrans" cxnId="{1F51F717-9416-4EA6-A0B8-254B3040FD81}">
      <dgm:prSet/>
      <dgm:spPr/>
      <dgm:t>
        <a:bodyPr/>
        <a:lstStyle/>
        <a:p>
          <a:endParaRPr lang="ru-RU"/>
        </a:p>
      </dgm:t>
    </dgm:pt>
    <dgm:pt modelId="{CAF87205-23E2-415B-B365-9C480B160848}" type="sibTrans" cxnId="{1F51F717-9416-4EA6-A0B8-254B3040FD81}">
      <dgm:prSet/>
      <dgm:spPr/>
      <dgm:t>
        <a:bodyPr/>
        <a:lstStyle/>
        <a:p>
          <a:endParaRPr lang="ru-RU"/>
        </a:p>
      </dgm:t>
    </dgm:pt>
    <dgm:pt modelId="{90322AC4-CC11-4EB1-95DE-354F506E1F6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1" dirty="0" err="1" smtClean="0"/>
            <a:t>Азаматтық</a:t>
          </a:r>
          <a:r>
            <a:rPr lang="ru-RU" sz="1700" b="1" dirty="0" smtClean="0"/>
            <a:t> </a:t>
          </a:r>
          <a:r>
            <a:rPr lang="ru-RU" sz="1700" b="1" dirty="0" err="1" smtClean="0"/>
            <a:t>бақылау</a:t>
          </a:r>
          <a:endParaRPr lang="ru-RU" sz="1200" dirty="0"/>
        </a:p>
      </dgm:t>
    </dgm:pt>
    <dgm:pt modelId="{0250A3F7-4DD9-4BE0-ABA9-703A03B8DA4A}" type="parTrans" cxnId="{785FF68A-8608-4C80-ABDA-E4D5F5B05806}">
      <dgm:prSet/>
      <dgm:spPr/>
      <dgm:t>
        <a:bodyPr/>
        <a:lstStyle/>
        <a:p>
          <a:endParaRPr lang="ru-RU"/>
        </a:p>
      </dgm:t>
    </dgm:pt>
    <dgm:pt modelId="{BE817141-849E-479B-82E3-AD1D103B4450}" type="sibTrans" cxnId="{785FF68A-8608-4C80-ABDA-E4D5F5B05806}">
      <dgm:prSet/>
      <dgm:spPr/>
      <dgm:t>
        <a:bodyPr/>
        <a:lstStyle/>
        <a:p>
          <a:endParaRPr lang="ru-RU"/>
        </a:p>
      </dgm:t>
    </dgm:pt>
    <dgm:pt modelId="{B338FDC9-214A-4BD3-AD27-B9B0EFF2A682}">
      <dgm:prSet phldrT="[Текст]"/>
      <dgm:spPr/>
      <dgm:t>
        <a:bodyPr/>
        <a:lstStyle/>
        <a:p>
          <a:pPr algn="just"/>
          <a:r>
            <a:rPr lang="kk-KZ" dirty="0" smtClean="0">
              <a:solidFill>
                <a:schemeClr val="accent1">
                  <a:lumMod val="50000"/>
                </a:schemeClr>
              </a:solidFill>
            </a:rPr>
            <a:t>выявление и стимулирование гражданских инициатив, актуальных потребностей определенных регионов, инициирование социальных, общественно-полезных проектовпривлечение представителей бизнес-структур, НПО и волонтеров на реализацию и поддержку социальных проектов. 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B2240DA6-A32B-4094-865D-65A2704FBA08}" type="parTrans" cxnId="{57239752-43F0-4791-9343-8E56A3AEA446}">
      <dgm:prSet/>
      <dgm:spPr/>
      <dgm:t>
        <a:bodyPr/>
        <a:lstStyle/>
        <a:p>
          <a:endParaRPr lang="ru-RU"/>
        </a:p>
      </dgm:t>
    </dgm:pt>
    <dgm:pt modelId="{375D18C6-9FC4-4660-909A-9EDF668D6DF9}" type="sibTrans" cxnId="{57239752-43F0-4791-9343-8E56A3AEA446}">
      <dgm:prSet/>
      <dgm:spPr/>
      <dgm:t>
        <a:bodyPr/>
        <a:lstStyle/>
        <a:p>
          <a:endParaRPr lang="ru-RU"/>
        </a:p>
      </dgm:t>
    </dgm:pt>
    <dgm:pt modelId="{A4705A65-5E63-4F9E-B952-CF7AA12F0436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оперативное решение наиболее острых социально-значимых вопросов, а также создание механизма оценки гражданами эффективности деятельности государственных органов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959ED1E4-8515-46D7-BF0F-C90ABA5FC627}" type="parTrans" cxnId="{A2B866CD-C88D-44CD-B2A8-3AD54305C57A}">
      <dgm:prSet/>
      <dgm:spPr/>
      <dgm:t>
        <a:bodyPr/>
        <a:lstStyle/>
        <a:p>
          <a:endParaRPr lang="ru-RU"/>
        </a:p>
      </dgm:t>
    </dgm:pt>
    <dgm:pt modelId="{0C15773F-784B-4668-851C-449D0F286214}" type="sibTrans" cxnId="{A2B866CD-C88D-44CD-B2A8-3AD54305C57A}">
      <dgm:prSet/>
      <dgm:spPr/>
      <dgm:t>
        <a:bodyPr/>
        <a:lstStyle/>
        <a:p>
          <a:endParaRPr lang="ru-RU"/>
        </a:p>
      </dgm:t>
    </dgm:pt>
    <dgm:pt modelId="{0F8D878A-B202-4BD5-A496-29F042E35D0F}">
      <dgm:prSet phldrT="[Текст]"/>
      <dgm:spPr/>
      <dgm:t>
        <a:bodyPr/>
        <a:lstStyle/>
        <a:p>
          <a:r>
            <a:rPr lang="kk-KZ" dirty="0" smtClean="0">
              <a:solidFill>
                <a:schemeClr val="accent1">
                  <a:lumMod val="50000"/>
                </a:schemeClr>
              </a:solidFill>
            </a:rPr>
            <a:t>стимулирование, поощрение и мотивацию  населения, представителей бизнес-структур, НПО  и волонтеров к участию в развитии малой родины.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1F6EF681-6A9B-48C7-B7AF-2EDB1F8A2571}" type="sibTrans" cxnId="{66ED0F8C-5BCA-4A39-B085-49EBF86A23C3}">
      <dgm:prSet/>
      <dgm:spPr/>
      <dgm:t>
        <a:bodyPr/>
        <a:lstStyle/>
        <a:p>
          <a:endParaRPr lang="ru-RU"/>
        </a:p>
      </dgm:t>
    </dgm:pt>
    <dgm:pt modelId="{ADA8F730-438E-4F41-8362-EA9909FF096C}" type="parTrans" cxnId="{66ED0F8C-5BCA-4A39-B085-49EBF86A23C3}">
      <dgm:prSet/>
      <dgm:spPr/>
      <dgm:t>
        <a:bodyPr/>
        <a:lstStyle/>
        <a:p>
          <a:endParaRPr lang="ru-RU"/>
        </a:p>
      </dgm:t>
    </dgm:pt>
    <dgm:pt modelId="{3379B229-CE71-4A86-AE3B-F695E816C165}" type="pres">
      <dgm:prSet presAssocID="{99B3FD6A-5423-49A4-89EA-4419AA0109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556D3-8D4C-4AE5-80BB-C88670195F5F}" type="pres">
      <dgm:prSet presAssocID="{1089ED77-1CCF-4F07-93EF-3E088C45F1A1}" presName="parentLin" presStyleCnt="0"/>
      <dgm:spPr/>
    </dgm:pt>
    <dgm:pt modelId="{D9259D65-6DFF-4118-8EE6-8E54158988F4}" type="pres">
      <dgm:prSet presAssocID="{1089ED77-1CCF-4F07-93EF-3E088C45F1A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07038F8-E79F-4B31-97C1-099D22481560}" type="pres">
      <dgm:prSet presAssocID="{1089ED77-1CCF-4F07-93EF-3E088C45F1A1}" presName="parentText" presStyleLbl="node1" presStyleIdx="0" presStyleCnt="3" custScaleX="62253" custScaleY="61927" custLinFactNeighborX="30046" custLinFactNeighborY="13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8F8B6-8E79-4A62-A8D0-1AA8E789A38B}" type="pres">
      <dgm:prSet presAssocID="{1089ED77-1CCF-4F07-93EF-3E088C45F1A1}" presName="negativeSpace" presStyleCnt="0"/>
      <dgm:spPr/>
    </dgm:pt>
    <dgm:pt modelId="{0821E09F-27DA-4CBC-9C7D-A2F68F5D1A42}" type="pres">
      <dgm:prSet presAssocID="{1089ED77-1CCF-4F07-93EF-3E088C45F1A1}" presName="childText" presStyleLbl="conFgAcc1" presStyleIdx="0" presStyleCnt="3" custScaleX="100000" custLinFactNeighborX="-6542" custLinFactNeighborY="1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D8A99-E1C1-481F-BCE5-1DBEED1411BA}" type="pres">
      <dgm:prSet presAssocID="{335B7DD9-EA6F-43CD-BDEB-4A790C01CF85}" presName="spaceBetweenRectangles" presStyleCnt="0"/>
      <dgm:spPr/>
    </dgm:pt>
    <dgm:pt modelId="{DA70EA9F-65A5-4062-B538-4E2B5DC522DD}" type="pres">
      <dgm:prSet presAssocID="{90322AC4-CC11-4EB1-95DE-354F506E1F62}" presName="parentLin" presStyleCnt="0"/>
      <dgm:spPr/>
    </dgm:pt>
    <dgm:pt modelId="{BF07B2BB-C7EA-47F2-A354-1A487FD686E3}" type="pres">
      <dgm:prSet presAssocID="{90322AC4-CC11-4EB1-95DE-354F506E1F6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1A575A7-3334-476E-BBDB-A18E79480A0A}" type="pres">
      <dgm:prSet presAssocID="{90322AC4-CC11-4EB1-95DE-354F506E1F62}" presName="parentText" presStyleLbl="node1" presStyleIdx="1" presStyleCnt="3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3EC91-2F0C-4A53-90AE-E4175DD8CDEE}" type="pres">
      <dgm:prSet presAssocID="{90322AC4-CC11-4EB1-95DE-354F506E1F62}" presName="negativeSpace" presStyleCnt="0"/>
      <dgm:spPr/>
    </dgm:pt>
    <dgm:pt modelId="{842A243B-FF44-438A-A4CB-795D7185916F}" type="pres">
      <dgm:prSet presAssocID="{90322AC4-CC11-4EB1-95DE-354F506E1F6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E635-4C9F-4076-8990-BCE51CFD8C7F}" type="pres">
      <dgm:prSet presAssocID="{BE817141-849E-479B-82E3-AD1D103B4450}" presName="spaceBetweenRectangles" presStyleCnt="0"/>
      <dgm:spPr/>
    </dgm:pt>
    <dgm:pt modelId="{0C7A5665-684E-4020-BA8E-77CE60F5E04C}" type="pres">
      <dgm:prSet presAssocID="{E0A2396F-DEEA-48EA-9198-620718418E52}" presName="parentLin" presStyleCnt="0"/>
      <dgm:spPr/>
    </dgm:pt>
    <dgm:pt modelId="{036D2B79-87E5-40F8-A884-DA4F82F0F076}" type="pres">
      <dgm:prSet presAssocID="{E0A2396F-DEEA-48EA-9198-620718418E5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20E2454-A7D5-4B8F-B111-20E1D101DE6C}" type="pres">
      <dgm:prSet presAssocID="{E0A2396F-DEEA-48EA-9198-620718418E52}" presName="parentText" presStyleLbl="node1" presStyleIdx="2" presStyleCnt="3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96B45-7E33-4AD5-9AA0-B6407324D4F0}" type="pres">
      <dgm:prSet presAssocID="{E0A2396F-DEEA-48EA-9198-620718418E52}" presName="negativeSpace" presStyleCnt="0"/>
      <dgm:spPr/>
    </dgm:pt>
    <dgm:pt modelId="{7C81AF52-D7AF-4C04-87C8-0D14AF3EEEFE}" type="pres">
      <dgm:prSet presAssocID="{E0A2396F-DEEA-48EA-9198-620718418E5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239752-43F0-4791-9343-8E56A3AEA446}" srcId="{1089ED77-1CCF-4F07-93EF-3E088C45F1A1}" destId="{B338FDC9-214A-4BD3-AD27-B9B0EFF2A682}" srcOrd="0" destOrd="0" parTransId="{B2240DA6-A32B-4094-865D-65A2704FBA08}" sibTransId="{375D18C6-9FC4-4660-909A-9EDF668D6DF9}"/>
    <dgm:cxn modelId="{C0E3118D-8FDC-4DCF-A89B-9CC6080A7808}" srcId="{99B3FD6A-5423-49A4-89EA-4419AA010943}" destId="{1089ED77-1CCF-4F07-93EF-3E088C45F1A1}" srcOrd="0" destOrd="0" parTransId="{323BBE7C-455E-4130-B46C-8349880FF155}" sibTransId="{335B7DD9-EA6F-43CD-BDEB-4A790C01CF85}"/>
    <dgm:cxn modelId="{620AB964-276C-45BF-88D2-DA732650BCDB}" type="presOf" srcId="{99B3FD6A-5423-49A4-89EA-4419AA010943}" destId="{3379B229-CE71-4A86-AE3B-F695E816C165}" srcOrd="0" destOrd="0" presId="urn:microsoft.com/office/officeart/2005/8/layout/list1"/>
    <dgm:cxn modelId="{BFEFA89E-2704-48B1-9BCA-9334F16E40CD}" type="presOf" srcId="{B338FDC9-214A-4BD3-AD27-B9B0EFF2A682}" destId="{0821E09F-27DA-4CBC-9C7D-A2F68F5D1A42}" srcOrd="0" destOrd="0" presId="urn:microsoft.com/office/officeart/2005/8/layout/list1"/>
    <dgm:cxn modelId="{6937B220-A99D-41B5-B425-3C78A0414C60}" type="presOf" srcId="{A4705A65-5E63-4F9E-B952-CF7AA12F0436}" destId="{842A243B-FF44-438A-A4CB-795D7185916F}" srcOrd="0" destOrd="0" presId="urn:microsoft.com/office/officeart/2005/8/layout/list1"/>
    <dgm:cxn modelId="{D2DA16B5-A3D2-48A4-9CEC-3D964470C5E0}" type="presOf" srcId="{90322AC4-CC11-4EB1-95DE-354F506E1F62}" destId="{BF07B2BB-C7EA-47F2-A354-1A487FD686E3}" srcOrd="0" destOrd="0" presId="urn:microsoft.com/office/officeart/2005/8/layout/list1"/>
    <dgm:cxn modelId="{1F51F717-9416-4EA6-A0B8-254B3040FD81}" srcId="{99B3FD6A-5423-49A4-89EA-4419AA010943}" destId="{E0A2396F-DEEA-48EA-9198-620718418E52}" srcOrd="2" destOrd="0" parTransId="{B6E1A027-AE52-4534-8309-E15BD1063EAC}" sibTransId="{CAF87205-23E2-415B-B365-9C480B160848}"/>
    <dgm:cxn modelId="{F9D5F061-C8DC-4585-805D-4B27A4ECA2C5}" type="presOf" srcId="{1089ED77-1CCF-4F07-93EF-3E088C45F1A1}" destId="{D9259D65-6DFF-4118-8EE6-8E54158988F4}" srcOrd="0" destOrd="0" presId="urn:microsoft.com/office/officeart/2005/8/layout/list1"/>
    <dgm:cxn modelId="{9B88409C-08D9-45AA-9638-FEDE3037395E}" type="presOf" srcId="{0F8D878A-B202-4BD5-A496-29F042E35D0F}" destId="{7C81AF52-D7AF-4C04-87C8-0D14AF3EEEFE}" srcOrd="0" destOrd="0" presId="urn:microsoft.com/office/officeart/2005/8/layout/list1"/>
    <dgm:cxn modelId="{0175F8DD-1BA7-4AAB-8885-F39C795FF3B7}" type="presOf" srcId="{1089ED77-1CCF-4F07-93EF-3E088C45F1A1}" destId="{C07038F8-E79F-4B31-97C1-099D22481560}" srcOrd="1" destOrd="0" presId="urn:microsoft.com/office/officeart/2005/8/layout/list1"/>
    <dgm:cxn modelId="{23C29C72-801E-49FA-8F97-2EB05046F9A6}" type="presOf" srcId="{E0A2396F-DEEA-48EA-9198-620718418E52}" destId="{036D2B79-87E5-40F8-A884-DA4F82F0F076}" srcOrd="0" destOrd="0" presId="urn:microsoft.com/office/officeart/2005/8/layout/list1"/>
    <dgm:cxn modelId="{11510AFB-ED94-44DF-BA60-E3FC8361EC35}" type="presOf" srcId="{90322AC4-CC11-4EB1-95DE-354F506E1F62}" destId="{F1A575A7-3334-476E-BBDB-A18E79480A0A}" srcOrd="1" destOrd="0" presId="urn:microsoft.com/office/officeart/2005/8/layout/list1"/>
    <dgm:cxn modelId="{FC9838A8-432F-450E-AF78-1A2D3E646A85}" type="presOf" srcId="{E0A2396F-DEEA-48EA-9198-620718418E52}" destId="{620E2454-A7D5-4B8F-B111-20E1D101DE6C}" srcOrd="1" destOrd="0" presId="urn:microsoft.com/office/officeart/2005/8/layout/list1"/>
    <dgm:cxn modelId="{A2B866CD-C88D-44CD-B2A8-3AD54305C57A}" srcId="{90322AC4-CC11-4EB1-95DE-354F506E1F62}" destId="{A4705A65-5E63-4F9E-B952-CF7AA12F0436}" srcOrd="0" destOrd="0" parTransId="{959ED1E4-8515-46D7-BF0F-C90ABA5FC627}" sibTransId="{0C15773F-784B-4668-851C-449D0F286214}"/>
    <dgm:cxn modelId="{785FF68A-8608-4C80-ABDA-E4D5F5B05806}" srcId="{99B3FD6A-5423-49A4-89EA-4419AA010943}" destId="{90322AC4-CC11-4EB1-95DE-354F506E1F62}" srcOrd="1" destOrd="0" parTransId="{0250A3F7-4DD9-4BE0-ABA9-703A03B8DA4A}" sibTransId="{BE817141-849E-479B-82E3-AD1D103B4450}"/>
    <dgm:cxn modelId="{66ED0F8C-5BCA-4A39-B085-49EBF86A23C3}" srcId="{E0A2396F-DEEA-48EA-9198-620718418E52}" destId="{0F8D878A-B202-4BD5-A496-29F042E35D0F}" srcOrd="0" destOrd="0" parTransId="{ADA8F730-438E-4F41-8362-EA9909FF096C}" sibTransId="{1F6EF681-6A9B-48C7-B7AF-2EDB1F8A2571}"/>
    <dgm:cxn modelId="{FFBE54BF-147D-43D8-82DD-51E3B53C6644}" type="presParOf" srcId="{3379B229-CE71-4A86-AE3B-F695E816C165}" destId="{B5E556D3-8D4C-4AE5-80BB-C88670195F5F}" srcOrd="0" destOrd="0" presId="urn:microsoft.com/office/officeart/2005/8/layout/list1"/>
    <dgm:cxn modelId="{D850743F-E770-485D-A623-7901242D8AE2}" type="presParOf" srcId="{B5E556D3-8D4C-4AE5-80BB-C88670195F5F}" destId="{D9259D65-6DFF-4118-8EE6-8E54158988F4}" srcOrd="0" destOrd="0" presId="urn:microsoft.com/office/officeart/2005/8/layout/list1"/>
    <dgm:cxn modelId="{31250B5F-BF6F-4490-97B0-22AEE37E78C7}" type="presParOf" srcId="{B5E556D3-8D4C-4AE5-80BB-C88670195F5F}" destId="{C07038F8-E79F-4B31-97C1-099D22481560}" srcOrd="1" destOrd="0" presId="urn:microsoft.com/office/officeart/2005/8/layout/list1"/>
    <dgm:cxn modelId="{4E60E2FA-1317-474A-90CF-056A36A75DFC}" type="presParOf" srcId="{3379B229-CE71-4A86-AE3B-F695E816C165}" destId="{AF38F8B6-8E79-4A62-A8D0-1AA8E789A38B}" srcOrd="1" destOrd="0" presId="urn:microsoft.com/office/officeart/2005/8/layout/list1"/>
    <dgm:cxn modelId="{3C18050C-0671-44F6-B8BB-EDF942A4CD6C}" type="presParOf" srcId="{3379B229-CE71-4A86-AE3B-F695E816C165}" destId="{0821E09F-27DA-4CBC-9C7D-A2F68F5D1A42}" srcOrd="2" destOrd="0" presId="urn:microsoft.com/office/officeart/2005/8/layout/list1"/>
    <dgm:cxn modelId="{0A159143-D89E-4BEC-BB3A-263CEE45252D}" type="presParOf" srcId="{3379B229-CE71-4A86-AE3B-F695E816C165}" destId="{2C0D8A99-E1C1-481F-BCE5-1DBEED1411BA}" srcOrd="3" destOrd="0" presId="urn:microsoft.com/office/officeart/2005/8/layout/list1"/>
    <dgm:cxn modelId="{CCD0DE7C-8294-4380-8AE3-1CB79C17D9F6}" type="presParOf" srcId="{3379B229-CE71-4A86-AE3B-F695E816C165}" destId="{DA70EA9F-65A5-4062-B538-4E2B5DC522DD}" srcOrd="4" destOrd="0" presId="urn:microsoft.com/office/officeart/2005/8/layout/list1"/>
    <dgm:cxn modelId="{2B150C67-F7F2-4343-B00A-B1DA8DA4F628}" type="presParOf" srcId="{DA70EA9F-65A5-4062-B538-4E2B5DC522DD}" destId="{BF07B2BB-C7EA-47F2-A354-1A487FD686E3}" srcOrd="0" destOrd="0" presId="urn:microsoft.com/office/officeart/2005/8/layout/list1"/>
    <dgm:cxn modelId="{98751901-83F9-4D78-86D9-2039E5217586}" type="presParOf" srcId="{DA70EA9F-65A5-4062-B538-4E2B5DC522DD}" destId="{F1A575A7-3334-476E-BBDB-A18E79480A0A}" srcOrd="1" destOrd="0" presId="urn:microsoft.com/office/officeart/2005/8/layout/list1"/>
    <dgm:cxn modelId="{B31167B7-B3DC-46A5-86D2-F35D40511C2E}" type="presParOf" srcId="{3379B229-CE71-4A86-AE3B-F695E816C165}" destId="{C013EC91-2F0C-4A53-90AE-E4175DD8CDEE}" srcOrd="5" destOrd="0" presId="urn:microsoft.com/office/officeart/2005/8/layout/list1"/>
    <dgm:cxn modelId="{A4814920-7EB6-4530-A95E-5BA8DBBBBD96}" type="presParOf" srcId="{3379B229-CE71-4A86-AE3B-F695E816C165}" destId="{842A243B-FF44-438A-A4CB-795D7185916F}" srcOrd="6" destOrd="0" presId="urn:microsoft.com/office/officeart/2005/8/layout/list1"/>
    <dgm:cxn modelId="{9B722FED-15B5-461E-8B01-BA640389A3F8}" type="presParOf" srcId="{3379B229-CE71-4A86-AE3B-F695E816C165}" destId="{E1F3E635-4C9F-4076-8990-BCE51CFD8C7F}" srcOrd="7" destOrd="0" presId="urn:microsoft.com/office/officeart/2005/8/layout/list1"/>
    <dgm:cxn modelId="{CB05AA9F-FF43-411C-AFEB-1D8884E0E5D5}" type="presParOf" srcId="{3379B229-CE71-4A86-AE3B-F695E816C165}" destId="{0C7A5665-684E-4020-BA8E-77CE60F5E04C}" srcOrd="8" destOrd="0" presId="urn:microsoft.com/office/officeart/2005/8/layout/list1"/>
    <dgm:cxn modelId="{9E9144E8-582E-4AB9-9173-AEB71C5A596F}" type="presParOf" srcId="{0C7A5665-684E-4020-BA8E-77CE60F5E04C}" destId="{036D2B79-87E5-40F8-A884-DA4F82F0F076}" srcOrd="0" destOrd="0" presId="urn:microsoft.com/office/officeart/2005/8/layout/list1"/>
    <dgm:cxn modelId="{11D5CE0A-D688-405D-98C5-36826455F2F2}" type="presParOf" srcId="{0C7A5665-684E-4020-BA8E-77CE60F5E04C}" destId="{620E2454-A7D5-4B8F-B111-20E1D101DE6C}" srcOrd="1" destOrd="0" presId="urn:microsoft.com/office/officeart/2005/8/layout/list1"/>
    <dgm:cxn modelId="{C20889A1-E113-451A-BB17-BB79203C127D}" type="presParOf" srcId="{3379B229-CE71-4A86-AE3B-F695E816C165}" destId="{BEC96B45-7E33-4AD5-9AA0-B6407324D4F0}" srcOrd="9" destOrd="0" presId="urn:microsoft.com/office/officeart/2005/8/layout/list1"/>
    <dgm:cxn modelId="{954939F0-B28D-4B46-A111-A149DD6FFB69}" type="presParOf" srcId="{3379B229-CE71-4A86-AE3B-F695E816C165}" destId="{7C81AF52-D7AF-4C04-87C8-0D14AF3EEEFE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D67585-51F4-4702-AD3D-A18D992292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4A4D-39F3-468C-809E-9CD6DFD8AB89}">
      <dgm:prSet phldrT="[Текст]"/>
      <dgm:spPr/>
      <dgm:t>
        <a:bodyPr/>
        <a:lstStyle/>
        <a:p>
          <a:r>
            <a:rPr lang="kk-KZ" dirty="0" smtClean="0"/>
            <a:t>ЦЕЛЬ</a:t>
          </a:r>
          <a:endParaRPr lang="ru-RU" dirty="0"/>
        </a:p>
      </dgm:t>
    </dgm:pt>
    <dgm:pt modelId="{C94DE1E6-244D-4364-9EB1-99A86290CB8E}" type="parTrans" cxnId="{10F880B6-B023-495E-89B7-9D3F6231ED41}">
      <dgm:prSet/>
      <dgm:spPr/>
      <dgm:t>
        <a:bodyPr/>
        <a:lstStyle/>
        <a:p>
          <a:endParaRPr lang="ru-RU"/>
        </a:p>
      </dgm:t>
    </dgm:pt>
    <dgm:pt modelId="{90CC01A1-8044-497F-A9F2-DC311135CB5E}" type="sibTrans" cxnId="{10F880B6-B023-495E-89B7-9D3F6231ED41}">
      <dgm:prSet/>
      <dgm:spPr/>
      <dgm:t>
        <a:bodyPr/>
        <a:lstStyle/>
        <a:p>
          <a:endParaRPr lang="ru-RU"/>
        </a:p>
      </dgm:t>
    </dgm:pt>
    <dgm:pt modelId="{C6A1620D-74DB-4C2E-81D0-881E9AEC2873}">
      <dgm:prSet phldrT="[Текст]" custT="1"/>
      <dgm:spPr/>
      <dgm:t>
        <a:bodyPr/>
        <a:lstStyle/>
        <a:p>
          <a:pPr algn="just"/>
          <a:r>
            <a:rPr lang="kk-KZ" sz="1600" b="1" dirty="0" smtClean="0">
              <a:solidFill>
                <a:schemeClr val="accent1">
                  <a:lumMod val="50000"/>
                </a:schemeClr>
              </a:solidFill>
            </a:rPr>
            <a:t>ф</a:t>
          </a:r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ормирование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 у населения чувства ответственности за судьбу родного </a:t>
          </a:r>
          <a:r>
            <a:rPr lang="kk-KZ" sz="1600" b="1" dirty="0" smtClean="0">
              <a:solidFill>
                <a:schemeClr val="accent1">
                  <a:lumMod val="50000"/>
                </a:schemeClr>
              </a:solidFill>
            </a:rPr>
            <a:t>края, 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страны </a:t>
          </a:r>
          <a:r>
            <a:rPr lang="kk-KZ" sz="1600" b="1" dirty="0" smtClean="0">
              <a:solidFill>
                <a:schemeClr val="accent1">
                  <a:lumMod val="50000"/>
                </a:schemeClr>
              </a:solidFill>
            </a:rPr>
            <a:t>путем </a:t>
          </a:r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стимулировани</a:t>
          </a:r>
          <a:r>
            <a:rPr lang="kk-KZ" sz="1600" b="1" dirty="0" smtClean="0">
              <a:solidFill>
                <a:schemeClr val="accent1">
                  <a:lumMod val="50000"/>
                </a:schemeClr>
              </a:solidFill>
            </a:rPr>
            <a:t>я 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граждан к активной со</a:t>
          </a:r>
          <a:r>
            <a:rPr lang="kk-KZ" sz="1600" b="1" dirty="0" smtClean="0">
              <a:solidFill>
                <a:schemeClr val="accent1">
                  <a:lumMod val="50000"/>
                </a:schemeClr>
              </a:solidFill>
            </a:rPr>
            <a:t>циальной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, благотворительной и волонтерской деятельности, направленной на решение актуальных </a:t>
          </a:r>
          <a:r>
            <a:rPr lang="kk-KZ" sz="1600" b="1" dirty="0" smtClean="0">
              <a:solidFill>
                <a:schemeClr val="accent1">
                  <a:lumMod val="50000"/>
                </a:schemeClr>
              </a:solidFill>
            </a:rPr>
            <a:t>вопросов</a:t>
          </a:r>
          <a:endParaRPr lang="ru-RU" sz="1600" b="1" dirty="0" smtClean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72E757A-0DFD-42FE-8D1E-1E8F8C0A58B5}" type="parTrans" cxnId="{09988461-11AC-49F5-BA4D-7C001C2EB3EA}">
      <dgm:prSet/>
      <dgm:spPr/>
      <dgm:t>
        <a:bodyPr/>
        <a:lstStyle/>
        <a:p>
          <a:endParaRPr lang="ru-RU"/>
        </a:p>
      </dgm:t>
    </dgm:pt>
    <dgm:pt modelId="{F107F79D-60F6-4273-BB70-235130D6F896}" type="sibTrans" cxnId="{09988461-11AC-49F5-BA4D-7C001C2EB3EA}">
      <dgm:prSet/>
      <dgm:spPr/>
      <dgm:t>
        <a:bodyPr/>
        <a:lstStyle/>
        <a:p>
          <a:endParaRPr lang="ru-RU"/>
        </a:p>
      </dgm:t>
    </dgm:pt>
    <dgm:pt modelId="{BA7D0DEF-DA19-480A-8588-58E4DDEBDBC5}" type="pres">
      <dgm:prSet presAssocID="{14D67585-51F4-4702-AD3D-A18D992292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143A4-49BB-4FE6-B61E-AD5B94CCDBB8}" type="pres">
      <dgm:prSet presAssocID="{716B4A4D-39F3-468C-809E-9CD6DFD8AB89}" presName="horFlow" presStyleCnt="0"/>
      <dgm:spPr/>
    </dgm:pt>
    <dgm:pt modelId="{572D4046-0235-4C1F-A419-407C69CD7677}" type="pres">
      <dgm:prSet presAssocID="{716B4A4D-39F3-468C-809E-9CD6DFD8AB89}" presName="bigChev" presStyleLbl="node1" presStyleIdx="0" presStyleCnt="1" custScaleY="97214"/>
      <dgm:spPr/>
      <dgm:t>
        <a:bodyPr/>
        <a:lstStyle/>
        <a:p>
          <a:endParaRPr lang="ru-RU"/>
        </a:p>
      </dgm:t>
    </dgm:pt>
    <dgm:pt modelId="{377FE4AA-B707-4449-BB87-3E16A8406123}" type="pres">
      <dgm:prSet presAssocID="{172E757A-0DFD-42FE-8D1E-1E8F8C0A58B5}" presName="parTrans" presStyleCnt="0"/>
      <dgm:spPr/>
    </dgm:pt>
    <dgm:pt modelId="{52AB6641-52CE-41FB-8E6E-47B80E02E718}" type="pres">
      <dgm:prSet presAssocID="{C6A1620D-74DB-4C2E-81D0-881E9AEC2873}" presName="node" presStyleLbl="alignAccFollowNode1" presStyleIdx="0" presStyleCnt="1" custScaleX="686390" custScaleY="181165" custLinFactNeighborX="2659" custLinFactNeighborY="21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BD048C-CE2D-43A2-89A4-66BD0DD3E132}" type="presOf" srcId="{716B4A4D-39F3-468C-809E-9CD6DFD8AB89}" destId="{572D4046-0235-4C1F-A419-407C69CD7677}" srcOrd="0" destOrd="0" presId="urn:microsoft.com/office/officeart/2005/8/layout/lProcess3"/>
    <dgm:cxn modelId="{2A39F87B-522E-4362-ACD9-3A83033865A4}" type="presOf" srcId="{14D67585-51F4-4702-AD3D-A18D99229209}" destId="{BA7D0DEF-DA19-480A-8588-58E4DDEBDBC5}" srcOrd="0" destOrd="0" presId="urn:microsoft.com/office/officeart/2005/8/layout/lProcess3"/>
    <dgm:cxn modelId="{A9BE71B7-F808-4743-B5C5-3B04BA30CAAF}" type="presOf" srcId="{C6A1620D-74DB-4C2E-81D0-881E9AEC2873}" destId="{52AB6641-52CE-41FB-8E6E-47B80E02E718}" srcOrd="0" destOrd="0" presId="urn:microsoft.com/office/officeart/2005/8/layout/lProcess3"/>
    <dgm:cxn modelId="{10F880B6-B023-495E-89B7-9D3F6231ED41}" srcId="{14D67585-51F4-4702-AD3D-A18D99229209}" destId="{716B4A4D-39F3-468C-809E-9CD6DFD8AB89}" srcOrd="0" destOrd="0" parTransId="{C94DE1E6-244D-4364-9EB1-99A86290CB8E}" sibTransId="{90CC01A1-8044-497F-A9F2-DC311135CB5E}"/>
    <dgm:cxn modelId="{09988461-11AC-49F5-BA4D-7C001C2EB3EA}" srcId="{716B4A4D-39F3-468C-809E-9CD6DFD8AB89}" destId="{C6A1620D-74DB-4C2E-81D0-881E9AEC2873}" srcOrd="0" destOrd="0" parTransId="{172E757A-0DFD-42FE-8D1E-1E8F8C0A58B5}" sibTransId="{F107F79D-60F6-4273-BB70-235130D6F896}"/>
    <dgm:cxn modelId="{91834649-53D8-4A05-8F72-A3E4237273F4}" type="presParOf" srcId="{BA7D0DEF-DA19-480A-8588-58E4DDEBDBC5}" destId="{820143A4-49BB-4FE6-B61E-AD5B94CCDBB8}" srcOrd="0" destOrd="0" presId="urn:microsoft.com/office/officeart/2005/8/layout/lProcess3"/>
    <dgm:cxn modelId="{C9408E8B-ECC8-4FC3-9C6D-12D842BAC6DC}" type="presParOf" srcId="{820143A4-49BB-4FE6-B61E-AD5B94CCDBB8}" destId="{572D4046-0235-4C1F-A419-407C69CD7677}" srcOrd="0" destOrd="0" presId="urn:microsoft.com/office/officeart/2005/8/layout/lProcess3"/>
    <dgm:cxn modelId="{4FE46C5C-63BC-4B6B-9231-E8204A3BA412}" type="presParOf" srcId="{820143A4-49BB-4FE6-B61E-AD5B94CCDBB8}" destId="{377FE4AA-B707-4449-BB87-3E16A8406123}" srcOrd="1" destOrd="0" presId="urn:microsoft.com/office/officeart/2005/8/layout/lProcess3"/>
    <dgm:cxn modelId="{242C3260-02D4-472C-B397-22F1F7C5E91C}" type="presParOf" srcId="{820143A4-49BB-4FE6-B61E-AD5B94CCDBB8}" destId="{52AB6641-52CE-41FB-8E6E-47B80E02E718}" srcOrd="2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D67585-51F4-4702-AD3D-A18D992292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4A4D-39F3-468C-809E-9CD6DFD8AB89}">
      <dgm:prSet phldrT="[Текст]"/>
      <dgm:spPr/>
      <dgm:t>
        <a:bodyPr/>
        <a:lstStyle/>
        <a:p>
          <a:r>
            <a:rPr lang="kk-KZ" dirty="0" smtClean="0"/>
            <a:t>ЦЕЛЬ</a:t>
          </a:r>
          <a:endParaRPr lang="ru-RU" dirty="0"/>
        </a:p>
      </dgm:t>
    </dgm:pt>
    <dgm:pt modelId="{C94DE1E6-244D-4364-9EB1-99A86290CB8E}" type="parTrans" cxnId="{10F880B6-B023-495E-89B7-9D3F6231ED41}">
      <dgm:prSet/>
      <dgm:spPr/>
      <dgm:t>
        <a:bodyPr/>
        <a:lstStyle/>
        <a:p>
          <a:endParaRPr lang="ru-RU"/>
        </a:p>
      </dgm:t>
    </dgm:pt>
    <dgm:pt modelId="{90CC01A1-8044-497F-A9F2-DC311135CB5E}" type="sibTrans" cxnId="{10F880B6-B023-495E-89B7-9D3F6231ED41}">
      <dgm:prSet/>
      <dgm:spPr/>
      <dgm:t>
        <a:bodyPr/>
        <a:lstStyle/>
        <a:p>
          <a:endParaRPr lang="ru-RU"/>
        </a:p>
      </dgm:t>
    </dgm:pt>
    <dgm:pt modelId="{C6A1620D-74DB-4C2E-81D0-881E9AEC2873}">
      <dgm:prSet phldrT="[Текст]" custT="1"/>
      <dgm:spPr/>
      <dgm:t>
        <a:bodyPr/>
        <a:lstStyle/>
        <a:p>
          <a:pPr algn="just"/>
          <a:r>
            <a:rPr lang="kk-KZ" sz="1600" b="1" dirty="0" smtClean="0">
              <a:solidFill>
                <a:schemeClr val="tx2"/>
              </a:solidFill>
            </a:rPr>
            <a:t>информирование населения о ходе реализации Программы</a:t>
          </a:r>
          <a:r>
            <a:rPr lang="ru-RU" sz="1600" b="1" dirty="0" smtClean="0">
              <a:solidFill>
                <a:schemeClr val="tx2"/>
              </a:solidFill>
            </a:rPr>
            <a:t>, создание информационной инфраструктуры для участия граждан в общественном мониторинге реализуемых проектов </a:t>
          </a:r>
          <a:endParaRPr lang="ru-RU" sz="1600" b="1" dirty="0" smtClean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172E757A-0DFD-42FE-8D1E-1E8F8C0A58B5}" type="parTrans" cxnId="{09988461-11AC-49F5-BA4D-7C001C2EB3EA}">
      <dgm:prSet/>
      <dgm:spPr/>
      <dgm:t>
        <a:bodyPr/>
        <a:lstStyle/>
        <a:p>
          <a:endParaRPr lang="ru-RU"/>
        </a:p>
      </dgm:t>
    </dgm:pt>
    <dgm:pt modelId="{F107F79D-60F6-4273-BB70-235130D6F896}" type="sibTrans" cxnId="{09988461-11AC-49F5-BA4D-7C001C2EB3EA}">
      <dgm:prSet/>
      <dgm:spPr/>
      <dgm:t>
        <a:bodyPr/>
        <a:lstStyle/>
        <a:p>
          <a:endParaRPr lang="ru-RU"/>
        </a:p>
      </dgm:t>
    </dgm:pt>
    <dgm:pt modelId="{BA7D0DEF-DA19-480A-8588-58E4DDEBDBC5}" type="pres">
      <dgm:prSet presAssocID="{14D67585-51F4-4702-AD3D-A18D992292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143A4-49BB-4FE6-B61E-AD5B94CCDBB8}" type="pres">
      <dgm:prSet presAssocID="{716B4A4D-39F3-468C-809E-9CD6DFD8AB89}" presName="horFlow" presStyleCnt="0"/>
      <dgm:spPr/>
    </dgm:pt>
    <dgm:pt modelId="{572D4046-0235-4C1F-A419-407C69CD7677}" type="pres">
      <dgm:prSet presAssocID="{716B4A4D-39F3-468C-809E-9CD6DFD8AB89}" presName="bigChev" presStyleLbl="node1" presStyleIdx="0" presStyleCnt="1" custScaleY="97214"/>
      <dgm:spPr/>
      <dgm:t>
        <a:bodyPr/>
        <a:lstStyle/>
        <a:p>
          <a:endParaRPr lang="ru-RU"/>
        </a:p>
      </dgm:t>
    </dgm:pt>
    <dgm:pt modelId="{377FE4AA-B707-4449-BB87-3E16A8406123}" type="pres">
      <dgm:prSet presAssocID="{172E757A-0DFD-42FE-8D1E-1E8F8C0A58B5}" presName="parTrans" presStyleCnt="0"/>
      <dgm:spPr/>
    </dgm:pt>
    <dgm:pt modelId="{52AB6641-52CE-41FB-8E6E-47B80E02E718}" type="pres">
      <dgm:prSet presAssocID="{C6A1620D-74DB-4C2E-81D0-881E9AEC2873}" presName="node" presStyleLbl="alignAccFollowNode1" presStyleIdx="0" presStyleCnt="1" custScaleX="686390" custScaleY="181165" custLinFactNeighborX="292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10BEA9-1641-4198-9107-F6955E850D44}" type="presOf" srcId="{716B4A4D-39F3-468C-809E-9CD6DFD8AB89}" destId="{572D4046-0235-4C1F-A419-407C69CD7677}" srcOrd="0" destOrd="0" presId="urn:microsoft.com/office/officeart/2005/8/layout/lProcess3"/>
    <dgm:cxn modelId="{B7A88189-B114-4213-B9C8-7FE571683B47}" type="presOf" srcId="{C6A1620D-74DB-4C2E-81D0-881E9AEC2873}" destId="{52AB6641-52CE-41FB-8E6E-47B80E02E718}" srcOrd="0" destOrd="0" presId="urn:microsoft.com/office/officeart/2005/8/layout/lProcess3"/>
    <dgm:cxn modelId="{10F880B6-B023-495E-89B7-9D3F6231ED41}" srcId="{14D67585-51F4-4702-AD3D-A18D99229209}" destId="{716B4A4D-39F3-468C-809E-9CD6DFD8AB89}" srcOrd="0" destOrd="0" parTransId="{C94DE1E6-244D-4364-9EB1-99A86290CB8E}" sibTransId="{90CC01A1-8044-497F-A9F2-DC311135CB5E}"/>
    <dgm:cxn modelId="{09988461-11AC-49F5-BA4D-7C001C2EB3EA}" srcId="{716B4A4D-39F3-468C-809E-9CD6DFD8AB89}" destId="{C6A1620D-74DB-4C2E-81D0-881E9AEC2873}" srcOrd="0" destOrd="0" parTransId="{172E757A-0DFD-42FE-8D1E-1E8F8C0A58B5}" sibTransId="{F107F79D-60F6-4273-BB70-235130D6F896}"/>
    <dgm:cxn modelId="{43E6C593-8A28-435A-85AA-D9E543188011}" type="presOf" srcId="{14D67585-51F4-4702-AD3D-A18D99229209}" destId="{BA7D0DEF-DA19-480A-8588-58E4DDEBDBC5}" srcOrd="0" destOrd="0" presId="urn:microsoft.com/office/officeart/2005/8/layout/lProcess3"/>
    <dgm:cxn modelId="{B04648BE-41D8-4CDF-A075-C000380A6B07}" type="presParOf" srcId="{BA7D0DEF-DA19-480A-8588-58E4DDEBDBC5}" destId="{820143A4-49BB-4FE6-B61E-AD5B94CCDBB8}" srcOrd="0" destOrd="0" presId="urn:microsoft.com/office/officeart/2005/8/layout/lProcess3"/>
    <dgm:cxn modelId="{902F9F3B-66F4-4C0D-9C50-F51DD8182566}" type="presParOf" srcId="{820143A4-49BB-4FE6-B61E-AD5B94CCDBB8}" destId="{572D4046-0235-4C1F-A419-407C69CD7677}" srcOrd="0" destOrd="0" presId="urn:microsoft.com/office/officeart/2005/8/layout/lProcess3"/>
    <dgm:cxn modelId="{8122C189-2125-4599-8108-BA2BF02653B1}" type="presParOf" srcId="{820143A4-49BB-4FE6-B61E-AD5B94CCDBB8}" destId="{377FE4AA-B707-4449-BB87-3E16A8406123}" srcOrd="1" destOrd="0" presId="urn:microsoft.com/office/officeart/2005/8/layout/lProcess3"/>
    <dgm:cxn modelId="{46AE421E-41C1-40D0-A973-D4FF2E8AC1C6}" type="presParOf" srcId="{820143A4-49BB-4FE6-B61E-AD5B94CCDBB8}" destId="{52AB6641-52CE-41FB-8E6E-47B80E02E718}" srcOrd="2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1E09F-27DA-4CBC-9C7D-A2F68F5D1A42}">
      <dsp:nvSpPr>
        <dsp:cNvPr id="0" name=""/>
        <dsp:cNvSpPr/>
      </dsp:nvSpPr>
      <dsp:spPr>
        <a:xfrm>
          <a:off x="0" y="158866"/>
          <a:ext cx="8856984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33248" rIns="687400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Формирование высокой нравственности через духовное обогащение, сохранение и популяризацию богатых традиций народа, бережного отношения к природе и окружающему миру</a:t>
          </a:r>
          <a:endParaRPr lang="ru-RU" sz="1600" kern="1200" dirty="0"/>
        </a:p>
      </dsp:txBody>
      <dsp:txXfrm>
        <a:off x="0" y="158866"/>
        <a:ext cx="8856984" cy="1108800"/>
      </dsp:txXfrm>
    </dsp:sp>
    <dsp:sp modelId="{C07038F8-E79F-4B31-97C1-099D22481560}">
      <dsp:nvSpPr>
        <dsp:cNvPr id="0" name=""/>
        <dsp:cNvSpPr/>
      </dsp:nvSpPr>
      <dsp:spPr>
        <a:xfrm>
          <a:off x="575907" y="107688"/>
          <a:ext cx="3859616" cy="292493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ӨНЕГЕЛІК ҚҰНДЫЛЫҚТАР</a:t>
          </a:r>
          <a:endParaRPr lang="ru-RU" sz="1200" i="1" kern="1200" dirty="0"/>
        </a:p>
      </dsp:txBody>
      <dsp:txXfrm>
        <a:off x="590185" y="121966"/>
        <a:ext cx="3831060" cy="263937"/>
      </dsp:txXfrm>
    </dsp:sp>
    <dsp:sp modelId="{842A243B-FF44-438A-A4CB-795D7185916F}">
      <dsp:nvSpPr>
        <dsp:cNvPr id="0" name=""/>
        <dsp:cNvSpPr/>
      </dsp:nvSpPr>
      <dsp:spPr>
        <a:xfrm>
          <a:off x="0" y="1409245"/>
          <a:ext cx="885698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33248" rIns="6874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Развитие единого культурного пространства страны на основе синтеза культурных особенностей регионов</a:t>
          </a:r>
          <a:endParaRPr lang="ru-RU" sz="1600" kern="1200" dirty="0"/>
        </a:p>
      </dsp:txBody>
      <dsp:txXfrm>
        <a:off x="0" y="1409245"/>
        <a:ext cx="8856984" cy="882000"/>
      </dsp:txXfrm>
    </dsp:sp>
    <dsp:sp modelId="{F1A575A7-3334-476E-BBDB-A18E79480A0A}">
      <dsp:nvSpPr>
        <dsp:cNvPr id="0" name=""/>
        <dsp:cNvSpPr/>
      </dsp:nvSpPr>
      <dsp:spPr>
        <a:xfrm>
          <a:off x="604878" y="1352912"/>
          <a:ext cx="3859616" cy="292493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ТУҒАН ӨЛКЕ МӘДЕНИЕТ</a:t>
          </a:r>
          <a:r>
            <a:rPr lang="kk-KZ" sz="1700" b="1" kern="1200" dirty="0" smtClean="0">
              <a:latin typeface="Arial" pitchFamily="34" charset="0"/>
              <a:cs typeface="Arial" pitchFamily="34" charset="0"/>
            </a:rPr>
            <a:t>	</a:t>
          </a:r>
          <a:endParaRPr lang="ru-RU" sz="1200" kern="1200" dirty="0"/>
        </a:p>
      </dsp:txBody>
      <dsp:txXfrm>
        <a:off x="619156" y="1367190"/>
        <a:ext cx="3831060" cy="263937"/>
      </dsp:txXfrm>
    </dsp:sp>
    <dsp:sp modelId="{7C81AF52-D7AF-4C04-87C8-0D14AF3EEEFE}">
      <dsp:nvSpPr>
        <dsp:cNvPr id="0" name=""/>
        <dsp:cNvSpPr/>
      </dsp:nvSpPr>
      <dsp:spPr>
        <a:xfrm>
          <a:off x="0" y="2433979"/>
          <a:ext cx="885698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33248" rIns="6874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Изучение, сохранение и популяризация историко-культурного наследия регионов</a:t>
          </a:r>
          <a:endParaRPr lang="ru-RU" sz="1600" kern="1200" dirty="0"/>
        </a:p>
      </dsp:txBody>
      <dsp:txXfrm>
        <a:off x="0" y="2433979"/>
        <a:ext cx="8856984" cy="882000"/>
      </dsp:txXfrm>
    </dsp:sp>
    <dsp:sp modelId="{620E2454-A7D5-4B8F-B111-20E1D101DE6C}">
      <dsp:nvSpPr>
        <dsp:cNvPr id="0" name=""/>
        <dsp:cNvSpPr/>
      </dsp:nvSpPr>
      <dsp:spPr>
        <a:xfrm>
          <a:off x="604878" y="2377646"/>
          <a:ext cx="3859616" cy="292493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b="1" kern="1200" dirty="0" smtClean="0">
              <a:latin typeface="Arial" pitchFamily="34" charset="0"/>
              <a:cs typeface="Arial" pitchFamily="34" charset="0"/>
            </a:rPr>
            <a:t>ТАРИХИ-МӘДЕНИ МҰРА</a:t>
          </a:r>
          <a:endParaRPr lang="ru-RU" sz="1200" i="1" kern="1200" dirty="0"/>
        </a:p>
      </dsp:txBody>
      <dsp:txXfrm>
        <a:off x="619156" y="2391924"/>
        <a:ext cx="3831060" cy="263937"/>
      </dsp:txXfrm>
    </dsp:sp>
    <dsp:sp modelId="{48EF2F2F-2BDC-425C-905F-29CD3BDCE372}">
      <dsp:nvSpPr>
        <dsp:cNvPr id="0" name=""/>
        <dsp:cNvSpPr/>
      </dsp:nvSpPr>
      <dsp:spPr>
        <a:xfrm>
          <a:off x="0" y="3458713"/>
          <a:ext cx="885698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33248" rIns="6874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Системное развитие внутреннего туризма</a:t>
          </a:r>
          <a:endParaRPr lang="ru-RU" sz="1600" kern="1200" dirty="0"/>
        </a:p>
      </dsp:txBody>
      <dsp:txXfrm>
        <a:off x="0" y="3458713"/>
        <a:ext cx="8856984" cy="680400"/>
      </dsp:txXfrm>
    </dsp:sp>
    <dsp:sp modelId="{6F44BD81-89DD-4A9A-83EF-16C8E19C4447}">
      <dsp:nvSpPr>
        <dsp:cNvPr id="0" name=""/>
        <dsp:cNvSpPr/>
      </dsp:nvSpPr>
      <dsp:spPr>
        <a:xfrm>
          <a:off x="604878" y="3402379"/>
          <a:ext cx="3859616" cy="292493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ЖЕРГІЛІКТІ ТУРИЗМ</a:t>
          </a:r>
          <a:endParaRPr lang="ru-RU" sz="1200" kern="1200" dirty="0"/>
        </a:p>
      </dsp:txBody>
      <dsp:txXfrm>
        <a:off x="619156" y="3416657"/>
        <a:ext cx="3831060" cy="2639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D4046-0235-4C1F-A419-407C69CD7677}">
      <dsp:nvSpPr>
        <dsp:cNvPr id="0" name=""/>
        <dsp:cNvSpPr/>
      </dsp:nvSpPr>
      <dsp:spPr>
        <a:xfrm>
          <a:off x="5224" y="146112"/>
          <a:ext cx="1374447" cy="534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/>
            <a:t>ЦЕЛЬ</a:t>
          </a:r>
          <a:endParaRPr lang="ru-RU" sz="2800" kern="1200" dirty="0"/>
        </a:p>
      </dsp:txBody>
      <dsp:txXfrm>
        <a:off x="272455" y="146112"/>
        <a:ext cx="839985" cy="534462"/>
      </dsp:txXfrm>
    </dsp:sp>
    <dsp:sp modelId="{52AB6641-52CE-41FB-8E6E-47B80E02E718}">
      <dsp:nvSpPr>
        <dsp:cNvPr id="0" name=""/>
        <dsp:cNvSpPr/>
      </dsp:nvSpPr>
      <dsp:spPr>
        <a:xfrm>
          <a:off x="1200993" y="72005"/>
          <a:ext cx="7830278" cy="68267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Возрождение интереса и уважения населения к традициям,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истории и культуре своей земли</a:t>
          </a:r>
        </a:p>
      </dsp:txBody>
      <dsp:txXfrm>
        <a:off x="1542331" y="72005"/>
        <a:ext cx="7147602" cy="6826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1E09F-27DA-4CBC-9C7D-A2F68F5D1A42}">
      <dsp:nvSpPr>
        <dsp:cNvPr id="0" name=""/>
        <dsp:cNvSpPr/>
      </dsp:nvSpPr>
      <dsp:spPr>
        <a:xfrm>
          <a:off x="0" y="156459"/>
          <a:ext cx="8856984" cy="771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208280" rIns="687400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краеведческое образование в целях духовно-ценностной и практической ориентации обучающихся</a:t>
          </a:r>
          <a:endParaRPr lang="ru-RU" sz="1600" b="0" kern="1200" dirty="0"/>
        </a:p>
      </dsp:txBody>
      <dsp:txXfrm>
        <a:off x="0" y="156459"/>
        <a:ext cx="8856984" cy="771750"/>
      </dsp:txXfrm>
    </dsp:sp>
    <dsp:sp modelId="{C07038F8-E79F-4B31-97C1-099D22481560}">
      <dsp:nvSpPr>
        <dsp:cNvPr id="0" name=""/>
        <dsp:cNvSpPr/>
      </dsp:nvSpPr>
      <dsp:spPr>
        <a:xfrm>
          <a:off x="577081" y="0"/>
          <a:ext cx="3859616" cy="182808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effectLst/>
            </a:rPr>
            <a:t>Өлкетану</a:t>
          </a:r>
          <a:endParaRPr lang="ru-RU" sz="1800" b="1" i="1" kern="1200" dirty="0"/>
        </a:p>
      </dsp:txBody>
      <dsp:txXfrm>
        <a:off x="586005" y="8924"/>
        <a:ext cx="3841768" cy="164960"/>
      </dsp:txXfrm>
    </dsp:sp>
    <dsp:sp modelId="{842A243B-FF44-438A-A4CB-795D7185916F}">
      <dsp:nvSpPr>
        <dsp:cNvPr id="0" name=""/>
        <dsp:cNvSpPr/>
      </dsp:nvSpPr>
      <dsp:spPr>
        <a:xfrm>
          <a:off x="0" y="938506"/>
          <a:ext cx="8856984" cy="122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208280" rIns="6874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развитие у молодежи гражданственности, патриотизма как важнейших духовно-нравственных и социальных ценностей, формирование профессионально значимых качеств и умений к их активному проявлению в различных сферах жизни общества</a:t>
          </a:r>
          <a:endParaRPr lang="ru-RU" sz="1600" b="0" kern="1200" dirty="0"/>
        </a:p>
      </dsp:txBody>
      <dsp:txXfrm>
        <a:off x="0" y="938506"/>
        <a:ext cx="8856984" cy="1228500"/>
      </dsp:txXfrm>
    </dsp:sp>
    <dsp:sp modelId="{F1A575A7-3334-476E-BBDB-A18E79480A0A}">
      <dsp:nvSpPr>
        <dsp:cNvPr id="0" name=""/>
        <dsp:cNvSpPr/>
      </dsp:nvSpPr>
      <dsp:spPr>
        <a:xfrm>
          <a:off x="604878" y="903297"/>
          <a:ext cx="3859616" cy="182808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effectLst/>
            </a:rPr>
            <a:t>Отаным-тағдырым</a:t>
          </a:r>
          <a:endParaRPr lang="ru-RU" sz="1800" b="1" kern="1200" dirty="0"/>
        </a:p>
      </dsp:txBody>
      <dsp:txXfrm>
        <a:off x="613802" y="912221"/>
        <a:ext cx="3841768" cy="164960"/>
      </dsp:txXfrm>
    </dsp:sp>
    <dsp:sp modelId="{7C81AF52-D7AF-4C04-87C8-0D14AF3EEEFE}">
      <dsp:nvSpPr>
        <dsp:cNvPr id="0" name=""/>
        <dsp:cNvSpPr/>
      </dsp:nvSpPr>
      <dsp:spPr>
        <a:xfrm>
          <a:off x="0" y="2256214"/>
          <a:ext cx="8856984" cy="122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208280" rIns="6874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err="1" smtClean="0"/>
            <a:t>профориентационная</a:t>
          </a:r>
          <a:r>
            <a:rPr lang="ru-RU" sz="1600" b="0" kern="1200" dirty="0" smtClean="0"/>
            <a:t> поддержка школьников в целях профессионального самоопределения в условиях свободы выбора сферы деятельности, в соответствии с их возможностями, способностями и с учетом требований и перспектив развития рынка труда</a:t>
          </a:r>
          <a:endParaRPr lang="ru-RU" sz="1600" b="0" kern="1200" dirty="0"/>
        </a:p>
      </dsp:txBody>
      <dsp:txXfrm>
        <a:off x="0" y="2256214"/>
        <a:ext cx="8856984" cy="1228500"/>
      </dsp:txXfrm>
    </dsp:sp>
    <dsp:sp modelId="{620E2454-A7D5-4B8F-B111-20E1D101DE6C}">
      <dsp:nvSpPr>
        <dsp:cNvPr id="0" name=""/>
        <dsp:cNvSpPr/>
      </dsp:nvSpPr>
      <dsp:spPr>
        <a:xfrm>
          <a:off x="604878" y="2221006"/>
          <a:ext cx="3859616" cy="182808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effectLst/>
            </a:rPr>
            <a:t>Саналы Азамат</a:t>
          </a:r>
          <a:endParaRPr lang="ru-RU" sz="1800" b="1" i="1" kern="1200" dirty="0"/>
        </a:p>
      </dsp:txBody>
      <dsp:txXfrm>
        <a:off x="613802" y="2229930"/>
        <a:ext cx="3841768" cy="164960"/>
      </dsp:txXfrm>
    </dsp:sp>
    <dsp:sp modelId="{48EF2F2F-2BDC-425C-905F-29CD3BDCE372}">
      <dsp:nvSpPr>
        <dsp:cNvPr id="0" name=""/>
        <dsp:cNvSpPr/>
      </dsp:nvSpPr>
      <dsp:spPr>
        <a:xfrm>
          <a:off x="0" y="3573923"/>
          <a:ext cx="8856984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208280" rIns="6874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приобщение детей и молодежи к чтению как инструменту духовного и интеллектуального прорыва нации, способствующему развитию многонациональной культуры народа Казахстана</a:t>
          </a:r>
          <a:endParaRPr lang="ru-RU" sz="1600" b="0" kern="1200" dirty="0"/>
        </a:p>
      </dsp:txBody>
      <dsp:txXfrm>
        <a:off x="0" y="3573923"/>
        <a:ext cx="8856984" cy="992250"/>
      </dsp:txXfrm>
    </dsp:sp>
    <dsp:sp modelId="{6F44BD81-89DD-4A9A-83EF-16C8E19C4447}">
      <dsp:nvSpPr>
        <dsp:cNvPr id="0" name=""/>
        <dsp:cNvSpPr/>
      </dsp:nvSpPr>
      <dsp:spPr>
        <a:xfrm>
          <a:off x="604878" y="3538714"/>
          <a:ext cx="3859616" cy="182808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effectLst/>
            </a:rPr>
            <a:t>Кітап-білім бұлағы</a:t>
          </a:r>
          <a:endParaRPr lang="ru-RU" sz="1800" b="1" kern="1200" dirty="0"/>
        </a:p>
      </dsp:txBody>
      <dsp:txXfrm>
        <a:off x="613802" y="3547638"/>
        <a:ext cx="3841768" cy="1649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D4046-0235-4C1F-A419-407C69CD7677}">
      <dsp:nvSpPr>
        <dsp:cNvPr id="0" name=""/>
        <dsp:cNvSpPr/>
      </dsp:nvSpPr>
      <dsp:spPr>
        <a:xfrm>
          <a:off x="53617" y="115050"/>
          <a:ext cx="1374447" cy="534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/>
            <a:t>ЦЕЛЬ</a:t>
          </a:r>
          <a:endParaRPr lang="ru-RU" sz="2800" kern="1200" dirty="0"/>
        </a:p>
      </dsp:txBody>
      <dsp:txXfrm>
        <a:off x="320848" y="115050"/>
        <a:ext cx="839985" cy="534462"/>
      </dsp:txXfrm>
    </dsp:sp>
    <dsp:sp modelId="{52AB6641-52CE-41FB-8E6E-47B80E02E718}">
      <dsp:nvSpPr>
        <dsp:cNvPr id="0" name=""/>
        <dsp:cNvSpPr/>
      </dsp:nvSpPr>
      <dsp:spPr>
        <a:xfrm>
          <a:off x="1205746" y="57756"/>
          <a:ext cx="7830278" cy="82668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конкурентоспособная, прагматичная, сильная, творческая, патриотичная и </a:t>
          </a:r>
          <a:r>
            <a:rPr lang="ru-RU" sz="1600" b="1" kern="1200" dirty="0" err="1" smtClean="0"/>
            <a:t>проактивная</a:t>
          </a:r>
          <a:r>
            <a:rPr lang="ru-RU" sz="1600" b="1" kern="1200" dirty="0" smtClean="0"/>
            <a:t> личность единой нации, фундаментом успешного будущего которой являются воспитание и культ знаний;</a:t>
          </a:r>
          <a:endParaRPr lang="ru-RU" sz="1600" b="1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619089" y="57756"/>
        <a:ext cx="7003593" cy="8266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1E09F-27DA-4CBC-9C7D-A2F68F5D1A42}">
      <dsp:nvSpPr>
        <dsp:cNvPr id="0" name=""/>
        <dsp:cNvSpPr/>
      </dsp:nvSpPr>
      <dsp:spPr>
        <a:xfrm>
          <a:off x="0" y="71945"/>
          <a:ext cx="8856984" cy="1686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54076" rIns="687400" bIns="120904" numCol="1" spcCol="1270" anchor="t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700" kern="1200" dirty="0" smtClean="0">
              <a:solidFill>
                <a:schemeClr val="accent1">
                  <a:lumMod val="50000"/>
                </a:schemeClr>
              </a:solidFill>
            </a:rPr>
            <a:t>выявление и стимулирование гражданских инициатив, актуальных потребностей определенных регионов, инициирование социальных, общественно-полезных проектовпривлечение представителей бизнес-структур, НПО и волонтеров на реализацию и поддержку социальных проектов. </a:t>
          </a:r>
          <a:endParaRPr lang="ru-RU" sz="17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71945"/>
        <a:ext cx="8856984" cy="1686825"/>
      </dsp:txXfrm>
    </dsp:sp>
    <dsp:sp modelId="{C07038F8-E79F-4B31-97C1-099D22481560}">
      <dsp:nvSpPr>
        <dsp:cNvPr id="0" name=""/>
        <dsp:cNvSpPr/>
      </dsp:nvSpPr>
      <dsp:spPr>
        <a:xfrm>
          <a:off x="575907" y="17568"/>
          <a:ext cx="3859616" cy="310774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900" b="1" kern="1200" dirty="0" smtClean="0"/>
            <a:t>Азаматтық бастамалар картасы</a:t>
          </a:r>
          <a:endParaRPr lang="ru-RU" sz="1900" b="1" i="1" kern="1200" dirty="0"/>
        </a:p>
      </dsp:txBody>
      <dsp:txXfrm>
        <a:off x="591078" y="32739"/>
        <a:ext cx="3829274" cy="280432"/>
      </dsp:txXfrm>
    </dsp:sp>
    <dsp:sp modelId="{842A243B-FF44-438A-A4CB-795D7185916F}">
      <dsp:nvSpPr>
        <dsp:cNvPr id="0" name=""/>
        <dsp:cNvSpPr/>
      </dsp:nvSpPr>
      <dsp:spPr>
        <a:xfrm>
          <a:off x="0" y="1909198"/>
          <a:ext cx="8856984" cy="1204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54076" rIns="68740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chemeClr val="accent1">
                  <a:lumMod val="50000"/>
                </a:schemeClr>
              </a:solidFill>
            </a:rPr>
            <a:t>оперативное решение наиболее острых социально-значимых вопросов, а также создание механизма оценки гражданами эффективности деятельности государственных органов</a:t>
          </a:r>
          <a:endParaRPr lang="ru-RU" sz="17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1909198"/>
        <a:ext cx="8856984" cy="1204875"/>
      </dsp:txXfrm>
    </dsp:sp>
    <dsp:sp modelId="{F1A575A7-3334-476E-BBDB-A18E79480A0A}">
      <dsp:nvSpPr>
        <dsp:cNvPr id="0" name=""/>
        <dsp:cNvSpPr/>
      </dsp:nvSpPr>
      <dsp:spPr>
        <a:xfrm>
          <a:off x="604878" y="1849343"/>
          <a:ext cx="3859616" cy="310774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/>
            <a:t>Азаматтық</a:t>
          </a:r>
          <a:r>
            <a:rPr lang="ru-RU" sz="1700" b="1" kern="1200" dirty="0" smtClean="0"/>
            <a:t> </a:t>
          </a:r>
          <a:r>
            <a:rPr lang="ru-RU" sz="1700" b="1" kern="1200" dirty="0" err="1" smtClean="0"/>
            <a:t>бақылау</a:t>
          </a:r>
          <a:endParaRPr lang="ru-RU" sz="1200" kern="1200" dirty="0"/>
        </a:p>
      </dsp:txBody>
      <dsp:txXfrm>
        <a:off x="620049" y="1864514"/>
        <a:ext cx="3829274" cy="280432"/>
      </dsp:txXfrm>
    </dsp:sp>
    <dsp:sp modelId="{7C81AF52-D7AF-4C04-87C8-0D14AF3EEEFE}">
      <dsp:nvSpPr>
        <dsp:cNvPr id="0" name=""/>
        <dsp:cNvSpPr/>
      </dsp:nvSpPr>
      <dsp:spPr>
        <a:xfrm>
          <a:off x="0" y="3265727"/>
          <a:ext cx="8856984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54076" rIns="68740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700" kern="1200" dirty="0" smtClean="0">
              <a:solidFill>
                <a:schemeClr val="accent1">
                  <a:lumMod val="50000"/>
                </a:schemeClr>
              </a:solidFill>
            </a:rPr>
            <a:t>стимулирование, поощрение и мотивацию  населения, представителей бизнес-структур, НПО  и волонтеров к участию в развитии малой родины.</a:t>
          </a:r>
          <a:endParaRPr lang="ru-RU" sz="17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3265727"/>
        <a:ext cx="8856984" cy="963900"/>
      </dsp:txXfrm>
    </dsp:sp>
    <dsp:sp modelId="{620E2454-A7D5-4B8F-B111-20E1D101DE6C}">
      <dsp:nvSpPr>
        <dsp:cNvPr id="0" name=""/>
        <dsp:cNvSpPr/>
      </dsp:nvSpPr>
      <dsp:spPr>
        <a:xfrm>
          <a:off x="604878" y="3205873"/>
          <a:ext cx="3859616" cy="310774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/>
            <a:t>Жомарт</a:t>
          </a:r>
          <a:r>
            <a:rPr lang="ru-RU" sz="1700" b="1" kern="1200" dirty="0" smtClean="0"/>
            <a:t> </a:t>
          </a:r>
          <a:r>
            <a:rPr lang="kk-KZ" sz="1700" b="1" kern="1200" dirty="0" smtClean="0"/>
            <a:t>жүрек</a:t>
          </a:r>
          <a:endParaRPr lang="ru-RU" sz="1200" i="1" kern="1200" dirty="0"/>
        </a:p>
      </dsp:txBody>
      <dsp:txXfrm>
        <a:off x="620049" y="3221044"/>
        <a:ext cx="3829274" cy="2804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D4046-0235-4C1F-A419-407C69CD7677}">
      <dsp:nvSpPr>
        <dsp:cNvPr id="0" name=""/>
        <dsp:cNvSpPr/>
      </dsp:nvSpPr>
      <dsp:spPr>
        <a:xfrm>
          <a:off x="5224" y="146112"/>
          <a:ext cx="1374447" cy="534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/>
            <a:t>ЦЕЛЬ</a:t>
          </a:r>
          <a:endParaRPr lang="ru-RU" sz="2800" kern="1200" dirty="0"/>
        </a:p>
      </dsp:txBody>
      <dsp:txXfrm>
        <a:off x="272455" y="146112"/>
        <a:ext cx="839985" cy="534462"/>
      </dsp:txXfrm>
    </dsp:sp>
    <dsp:sp modelId="{52AB6641-52CE-41FB-8E6E-47B80E02E718}">
      <dsp:nvSpPr>
        <dsp:cNvPr id="0" name=""/>
        <dsp:cNvSpPr/>
      </dsp:nvSpPr>
      <dsp:spPr>
        <a:xfrm>
          <a:off x="1205744" y="2"/>
          <a:ext cx="7830278" cy="82668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chemeClr val="accent1">
                  <a:lumMod val="50000"/>
                </a:schemeClr>
              </a:solidFill>
            </a:rPr>
            <a:t>ф</a:t>
          </a:r>
          <a:r>
            <a:rPr lang="ru-RU" sz="1600" b="1" kern="1200" dirty="0" err="1" smtClean="0">
              <a:solidFill>
                <a:schemeClr val="accent1">
                  <a:lumMod val="50000"/>
                </a:schemeClr>
              </a:solidFill>
            </a:rPr>
            <a:t>ормирование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 у населения чувства ответственности за судьбу родного </a:t>
          </a:r>
          <a:r>
            <a:rPr lang="kk-KZ" sz="1600" b="1" kern="1200" dirty="0" smtClean="0">
              <a:solidFill>
                <a:schemeClr val="accent1">
                  <a:lumMod val="50000"/>
                </a:schemeClr>
              </a:solidFill>
            </a:rPr>
            <a:t>края, 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страны </a:t>
          </a:r>
          <a:r>
            <a:rPr lang="kk-KZ" sz="1600" b="1" kern="1200" dirty="0" smtClean="0">
              <a:solidFill>
                <a:schemeClr val="accent1">
                  <a:lumMod val="50000"/>
                </a:schemeClr>
              </a:solidFill>
            </a:rPr>
            <a:t>путем </a:t>
          </a:r>
          <a:r>
            <a:rPr lang="ru-RU" sz="1600" b="1" kern="1200" dirty="0" err="1" smtClean="0">
              <a:solidFill>
                <a:schemeClr val="accent1">
                  <a:lumMod val="50000"/>
                </a:schemeClr>
              </a:solidFill>
            </a:rPr>
            <a:t>стимулировани</a:t>
          </a:r>
          <a:r>
            <a:rPr lang="kk-KZ" sz="1600" b="1" kern="1200" dirty="0" smtClean="0">
              <a:solidFill>
                <a:schemeClr val="accent1">
                  <a:lumMod val="50000"/>
                </a:schemeClr>
              </a:solidFill>
            </a:rPr>
            <a:t>я 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граждан к активной со</a:t>
          </a:r>
          <a:r>
            <a:rPr lang="kk-KZ" sz="1600" b="1" kern="1200" dirty="0" smtClean="0">
              <a:solidFill>
                <a:schemeClr val="accent1">
                  <a:lumMod val="50000"/>
                </a:schemeClr>
              </a:solidFill>
            </a:rPr>
            <a:t>циальной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, благотворительной и волонтерской деятельности, направленной на решение актуальных </a:t>
          </a:r>
          <a:r>
            <a:rPr lang="kk-KZ" sz="1600" b="1" kern="1200" dirty="0" smtClean="0">
              <a:solidFill>
                <a:schemeClr val="accent1">
                  <a:lumMod val="50000"/>
                </a:schemeClr>
              </a:solidFill>
            </a:rPr>
            <a:t>вопросов</a:t>
          </a:r>
          <a:endParaRPr lang="ru-RU" sz="1600" b="1" kern="1200" dirty="0" smtClean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619087" y="2"/>
        <a:ext cx="7003593" cy="82668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D4046-0235-4C1F-A419-407C69CD7677}">
      <dsp:nvSpPr>
        <dsp:cNvPr id="0" name=""/>
        <dsp:cNvSpPr/>
      </dsp:nvSpPr>
      <dsp:spPr>
        <a:xfrm>
          <a:off x="5224" y="146112"/>
          <a:ext cx="1374447" cy="534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/>
            <a:t>ЦЕЛЬ</a:t>
          </a:r>
          <a:endParaRPr lang="ru-RU" sz="2800" kern="1200" dirty="0"/>
        </a:p>
      </dsp:txBody>
      <dsp:txXfrm>
        <a:off x="272455" y="146112"/>
        <a:ext cx="839985" cy="534462"/>
      </dsp:txXfrm>
    </dsp:sp>
    <dsp:sp modelId="{52AB6641-52CE-41FB-8E6E-47B80E02E718}">
      <dsp:nvSpPr>
        <dsp:cNvPr id="0" name=""/>
        <dsp:cNvSpPr/>
      </dsp:nvSpPr>
      <dsp:spPr>
        <a:xfrm>
          <a:off x="1206217" y="1"/>
          <a:ext cx="7830278" cy="82668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chemeClr val="tx2"/>
              </a:solidFill>
            </a:rPr>
            <a:t>информирование населения о ходе реализации Программы</a:t>
          </a:r>
          <a:r>
            <a:rPr lang="ru-RU" sz="1600" b="1" kern="1200" dirty="0" smtClean="0">
              <a:solidFill>
                <a:schemeClr val="tx2"/>
              </a:solidFill>
            </a:rPr>
            <a:t>, создание информационной инфраструктуры для участия граждан в общественном мониторинге реализуемых проектов </a:t>
          </a:r>
          <a:endParaRPr lang="ru-RU" sz="1600" b="1" kern="1200" dirty="0" smtClean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sp:txBody>
      <dsp:txXfrm>
        <a:off x="1619560" y="1"/>
        <a:ext cx="7003593" cy="826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D988434-AAB3-41AB-BB1D-E1A41B7E2368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6298B97-85BA-4E1E-AA22-398B2A2E1C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5069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9AD7B4B-C4CB-4EED-9836-D494317F0317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F34261D-6C0B-412B-BA03-768610AEA7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9086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otes Placeholder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131533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ree-vector-the-trend-of-light-background-03-vector_015278_the_trend_of_light_background_03_vector.jpg"/>
          <p:cNvPicPr>
            <a:picLocks noChangeAspect="1"/>
          </p:cNvPicPr>
          <p:nvPr userDrawn="1"/>
        </p:nvPicPr>
        <p:blipFill>
          <a:blip r:embed="rId2" cstate="print"/>
          <a:srcRect b="26792"/>
          <a:stretch>
            <a:fillRect/>
          </a:stretch>
        </p:blipFill>
        <p:spPr>
          <a:xfrm>
            <a:off x="0" y="5106"/>
            <a:ext cx="9144000" cy="501315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Рисунок 20" descr="здание Академии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1728" y="1149351"/>
            <a:ext cx="3389434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 rot="5400000">
            <a:off x="8241079" y="6200042"/>
            <a:ext cx="482600" cy="146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 userDrawn="1"/>
        </p:nvCxnSpPr>
        <p:spPr>
          <a:xfrm rot="10800000">
            <a:off x="0" y="5824539"/>
            <a:ext cx="8417169" cy="15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D37C0-4D1C-4A93-B6C9-DB01E400FB0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3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Data" Target="../diagrams/data3.xml"/><Relationship Id="rId7" Type="http://schemas.openxmlformats.org/officeDocument/2006/relationships/diagramData" Target="../diagrams/data4.xml"/><Relationship Id="rId12" Type="http://schemas.microsoft.com/office/2007/relationships/diagramDrawing" Target="../diagrams/drawing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microsoft.com/office/2007/relationships/diagramDrawing" Target="../diagrams/drawing5.xml"/><Relationship Id="rId5" Type="http://schemas.openxmlformats.org/officeDocument/2006/relationships/diagramQuickStyle" Target="../diagrams/quickStyle3.xml"/><Relationship Id="rId10" Type="http://schemas.openxmlformats.org/officeDocument/2006/relationships/diagramColors" Target="../diagrams/colors4.xml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12" Type="http://schemas.microsoft.com/office/2007/relationships/diagramDrawing" Target="../diagrams/drawing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microsoft.com/office/2007/relationships/diagramDrawing" Target="../diagrams/drawing7.xml"/><Relationship Id="rId5" Type="http://schemas.openxmlformats.org/officeDocument/2006/relationships/diagramQuickStyle" Target="../diagrams/quickStyle5.xml"/><Relationship Id="rId10" Type="http://schemas.openxmlformats.org/officeDocument/2006/relationships/diagramColors" Target="../diagrams/colors6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15262766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220413" cy="61960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Общенациональное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050" name="AutoShape 2" descr="ÐÐ°ÑÑÐ¸Ð½ÐºÐ¸ Ð¿Ð¾ Ð·Ð°Ð¿ÑÐ¾ÑÑ ÐÐ±ÑÐµÐ½Ð°ÑÐ¸Ð¾Ð½Ð°Ð»ÑÐ½Ð¾Ðµ ÑÐ¾Ð´Ð¸ÑÐµÐ»ÑÑÐºÐ¾Ðµ ÑÐ¾Ð±ÑÐ°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000892" y="5929330"/>
            <a:ext cx="214310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15 мая 2018 г.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«Успехи года» : город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ru-RU" dirty="0" smtClean="0"/>
              <a:t>1 место в области по рейтингу среди отделов образования</a:t>
            </a:r>
          </a:p>
          <a:p>
            <a:r>
              <a:rPr lang="ru-RU" dirty="0" smtClean="0"/>
              <a:t>2 место в области по методической работе</a:t>
            </a:r>
          </a:p>
          <a:p>
            <a:r>
              <a:rPr lang="ru-RU" dirty="0" smtClean="0"/>
              <a:t>1 место в олимпиаде начальных классов</a:t>
            </a:r>
          </a:p>
          <a:p>
            <a:r>
              <a:rPr lang="ru-RU" dirty="0" smtClean="0"/>
              <a:t>«Учитель года», «100 новых </a:t>
            </a:r>
            <a:r>
              <a:rPr lang="ru-RU" smtClean="0"/>
              <a:t>лиц Казахстана» </a:t>
            </a:r>
            <a:endParaRPr lang="ru-RU" dirty="0" smtClean="0"/>
          </a:p>
          <a:p>
            <a:r>
              <a:rPr lang="ru-RU" dirty="0" smtClean="0"/>
              <a:t>Охват детей от 3 до 6 лет детским дошкольными учреждениями – 100 %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«Успехи года» : школа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429288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Городская олимпиада школьников /8-11 </a:t>
            </a:r>
            <a:r>
              <a:rPr lang="ru-RU" sz="2800" dirty="0" err="1" smtClean="0"/>
              <a:t>кл</a:t>
            </a:r>
            <a:r>
              <a:rPr lang="ru-RU" sz="2800" dirty="0" smtClean="0"/>
              <a:t>.- из 53 участников, призовых мест – 38.</a:t>
            </a:r>
          </a:p>
          <a:p>
            <a:r>
              <a:rPr lang="ru-RU" sz="2800" dirty="0" smtClean="0"/>
              <a:t>Областная олимпиада школьников – 2 участника</a:t>
            </a:r>
          </a:p>
          <a:p>
            <a:r>
              <a:rPr lang="ru-RU" sz="2800" dirty="0" smtClean="0"/>
              <a:t>Городская олимпиада школьников / 4 </a:t>
            </a:r>
            <a:r>
              <a:rPr lang="ru-RU" sz="2800" dirty="0" err="1" smtClean="0"/>
              <a:t>кл</a:t>
            </a:r>
            <a:r>
              <a:rPr lang="ru-RU" sz="2800" dirty="0" smtClean="0"/>
              <a:t>. –  3 призовых места (2,2,4).</a:t>
            </a:r>
          </a:p>
          <a:p>
            <a:r>
              <a:rPr lang="ru-RU" sz="2800" dirty="0" smtClean="0"/>
              <a:t>НПК «</a:t>
            </a:r>
            <a:r>
              <a:rPr lang="ru-RU" sz="2800" dirty="0" err="1" smtClean="0"/>
              <a:t>Зерде</a:t>
            </a:r>
            <a:r>
              <a:rPr lang="ru-RU" sz="2800" dirty="0" smtClean="0"/>
              <a:t>» / 2-7 </a:t>
            </a:r>
            <a:r>
              <a:rPr lang="ru-RU" sz="2800" dirty="0" err="1" smtClean="0"/>
              <a:t>кл</a:t>
            </a:r>
            <a:r>
              <a:rPr lang="ru-RU" sz="2800" dirty="0" smtClean="0"/>
              <a:t>. – 1 место</a:t>
            </a:r>
          </a:p>
          <a:p>
            <a:r>
              <a:rPr lang="ru-RU" sz="2800" dirty="0" smtClean="0"/>
              <a:t>НПК /8-11 </a:t>
            </a:r>
            <a:r>
              <a:rPr lang="ru-RU" sz="2800" dirty="0" err="1" smtClean="0"/>
              <a:t>кл</a:t>
            </a:r>
            <a:r>
              <a:rPr lang="ru-RU" sz="2800" dirty="0" smtClean="0"/>
              <a:t> – 2 место</a:t>
            </a:r>
          </a:p>
          <a:p>
            <a:r>
              <a:rPr lang="ru-RU" sz="2800" dirty="0" smtClean="0"/>
              <a:t>Интеллектуальные конкурсы и марафоны :</a:t>
            </a:r>
          </a:p>
          <a:p>
            <a:pPr>
              <a:buFontTx/>
              <a:buChar char="-"/>
            </a:pPr>
            <a:r>
              <a:rPr lang="ru-RU" sz="2800" dirty="0" smtClean="0"/>
              <a:t>«</a:t>
            </a:r>
            <a:r>
              <a:rPr lang="ru-RU" sz="2800" dirty="0" err="1" smtClean="0"/>
              <a:t>Акбота</a:t>
            </a:r>
            <a:r>
              <a:rPr lang="ru-RU" sz="2800" dirty="0" smtClean="0"/>
              <a:t>» - 58 участников, 34 призера</a:t>
            </a:r>
          </a:p>
          <a:p>
            <a:pPr>
              <a:buFontTx/>
              <a:buChar char="-"/>
            </a:pPr>
            <a:r>
              <a:rPr lang="ru-RU" sz="2800" dirty="0" smtClean="0"/>
              <a:t>14 Международная олимпиада – 65 участников, 12 медалистов, начальные классы – 52 участника, 49 призеров</a:t>
            </a:r>
          </a:p>
          <a:p>
            <a:pPr>
              <a:buFontTx/>
              <a:buChar char="-"/>
            </a:pP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ru-RU" dirty="0" smtClean="0"/>
              <a:t>«Кенгуру-математик» – 56 участников</a:t>
            </a:r>
          </a:p>
          <a:p>
            <a:pPr>
              <a:buFontTx/>
              <a:buChar char="-"/>
            </a:pPr>
            <a:r>
              <a:rPr lang="ru-RU" dirty="0" smtClean="0"/>
              <a:t>«Кенгуру-лингвист» - 7 участников</a:t>
            </a:r>
          </a:p>
          <a:p>
            <a:pPr>
              <a:buFontTx/>
              <a:buChar char="-"/>
            </a:pPr>
            <a:r>
              <a:rPr lang="ru-RU" dirty="0" smtClean="0"/>
              <a:t>Городской конкурс «Т</a:t>
            </a:r>
            <a:r>
              <a:rPr lang="kk-KZ" dirty="0" smtClean="0"/>
              <a:t>іл дарыны</a:t>
            </a:r>
            <a:r>
              <a:rPr lang="ru-RU" dirty="0" smtClean="0"/>
              <a:t>» – 2 место</a:t>
            </a:r>
          </a:p>
          <a:p>
            <a:pPr>
              <a:buFontTx/>
              <a:buChar char="-"/>
            </a:pPr>
            <a:r>
              <a:rPr lang="ru-RU" dirty="0" smtClean="0"/>
              <a:t>Областной конкурс «Т</a:t>
            </a:r>
            <a:r>
              <a:rPr lang="kk-KZ" dirty="0" smtClean="0"/>
              <a:t>іл дарыны</a:t>
            </a:r>
            <a:r>
              <a:rPr lang="ru-RU" dirty="0" smtClean="0"/>
              <a:t>» – 3 место</a:t>
            </a:r>
          </a:p>
          <a:p>
            <a:pPr>
              <a:buFontTx/>
              <a:buChar char="-"/>
            </a:pPr>
            <a:r>
              <a:rPr lang="ru-RU" dirty="0" smtClean="0"/>
              <a:t>Городская выставка ДПИ – Гран-при</a:t>
            </a:r>
          </a:p>
          <a:p>
            <a:r>
              <a:rPr lang="ru-RU" dirty="0" err="1" smtClean="0"/>
              <a:t>Общеказахстанская</a:t>
            </a:r>
            <a:r>
              <a:rPr lang="ru-RU" dirty="0" smtClean="0"/>
              <a:t> олимпиада по казахскому языку – 1, 1 место</a:t>
            </a:r>
          </a:p>
          <a:p>
            <a:r>
              <a:rPr lang="ru-RU" dirty="0" smtClean="0"/>
              <a:t>Городской конкурс КВН – Кубок</a:t>
            </a:r>
          </a:p>
          <a:p>
            <a:r>
              <a:rPr lang="ru-RU" dirty="0" smtClean="0"/>
              <a:t>Конкурсы юных вокалистов – 2, 2 место, сертификаты участников</a:t>
            </a:r>
          </a:p>
          <a:p>
            <a:r>
              <a:rPr lang="ru-RU" dirty="0" smtClean="0"/>
              <a:t>Республиканский конкурс «Ярмарка талантов» - 1, 1, 1  место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15262766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220413" cy="61960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Общенациональное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050" name="AutoShape 2" descr="ÐÐ°ÑÑÐ¸Ð½ÐºÐ¸ Ð¿Ð¾ Ð·Ð°Ð¿ÑÐ¾ÑÑ ÐÐ±ÑÐµÐ½Ð°ÑÐ¸Ð¾Ð½Ð°Ð»ÑÐ½Ð¾Ðµ ÑÐ¾Ð´Ð¸ÑÐµÐ»ÑÑÐºÐ¾Ðµ ÑÐ¾Ð±ÑÐ°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000892" y="5929330"/>
            <a:ext cx="214310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15 мая 2018 г.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День открытых дверей</a:t>
            </a:r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1" y="642918"/>
          <a:ext cx="8572560" cy="586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1"/>
                <a:gridCol w="3143273"/>
                <a:gridCol w="1571636"/>
                <a:gridCol w="1236427"/>
                <a:gridCol w="19782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класс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мероприятие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место </a:t>
                      </a:r>
                      <a:r>
                        <a:rPr lang="ru-RU" sz="1400" dirty="0" smtClean="0"/>
                        <a:t>проведения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время </a:t>
                      </a:r>
                      <a:r>
                        <a:rPr lang="ru-RU" sz="1400" dirty="0" smtClean="0"/>
                        <a:t>проведения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ответственный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Развлекательно-познавательный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quest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фойе 1 этаж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10.00 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Савкина М.А.</a:t>
                      </a:r>
                    </a:p>
                    <a:p>
                      <a:r>
                        <a:rPr lang="ru-RU" dirty="0" smtClean="0"/>
                        <a:t>Лидеры ДОО</a:t>
                      </a:r>
                      <a:endParaRPr lang="ru-RU" dirty="0"/>
                    </a:p>
                  </a:txBody>
                  <a:tcPr/>
                </a:tc>
              </a:tr>
              <a:tr h="352436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Dance party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фойе 1 этаж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10.00 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Долженко</a:t>
                      </a:r>
                      <a:r>
                        <a:rPr lang="ru-RU" dirty="0" smtClean="0"/>
                        <a:t> Н.И.</a:t>
                      </a:r>
                      <a:endParaRPr lang="ru-RU" dirty="0"/>
                    </a:p>
                  </a:txBody>
                  <a:tcPr/>
                </a:tc>
              </a:tr>
              <a:tr h="343866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Веселая эстафета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спорт/</a:t>
                      </a:r>
                      <a:r>
                        <a:rPr lang="ru-RU" sz="1600" dirty="0" err="1" smtClean="0"/>
                        <a:t>площадк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10.00 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Кадралиева</a:t>
                      </a:r>
                      <a:r>
                        <a:rPr lang="ru-RU" dirty="0" smtClean="0"/>
                        <a:t> Н.А.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«Быстрее. Выше. Сильнее»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малый зал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10.00 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Султанбеков</a:t>
                      </a:r>
                      <a:r>
                        <a:rPr lang="ru-RU" dirty="0" smtClean="0"/>
                        <a:t> М.М.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Ландшафтный</a:t>
                      </a:r>
                      <a:r>
                        <a:rPr lang="ru-RU" baseline="0" dirty="0" smtClean="0"/>
                        <a:t> дизайн /</a:t>
                      </a:r>
                    </a:p>
                    <a:p>
                      <a:r>
                        <a:rPr lang="ru-RU" baseline="0" dirty="0" smtClean="0"/>
                        <a:t>Мастерская «Рукодельница»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пришк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террит</a:t>
                      </a:r>
                      <a:endParaRPr lang="ru-RU" dirty="0" smtClean="0"/>
                    </a:p>
                    <a:p>
                      <a:pPr algn="ctr"/>
                      <a:r>
                        <a:rPr lang="ru-RU" dirty="0" err="1" smtClean="0"/>
                        <a:t>каб</a:t>
                      </a:r>
                      <a:r>
                        <a:rPr lang="ru-RU" dirty="0" smtClean="0"/>
                        <a:t>/технолог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10.00 ч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Котов И.В.</a:t>
                      </a:r>
                    </a:p>
                    <a:p>
                      <a:r>
                        <a:rPr lang="ru-RU" dirty="0" smtClean="0"/>
                        <a:t>Пушкарева Е.В.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«Занимательная физика»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 </a:t>
                      </a:r>
                      <a:r>
                        <a:rPr lang="ru-RU" dirty="0" err="1" smtClean="0"/>
                        <a:t>каб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10.00 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Пахомова Е.А.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Дебатный</a:t>
                      </a:r>
                      <a:r>
                        <a:rPr lang="ru-RU" sz="1600" dirty="0" smtClean="0"/>
                        <a:t> турнир «Казахский язык и латинская графика»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 </a:t>
                      </a:r>
                      <a:r>
                        <a:rPr lang="ru-RU" dirty="0" err="1" smtClean="0"/>
                        <a:t>каб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10.00 ч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Каржаубаев</a:t>
                      </a:r>
                      <a:r>
                        <a:rPr lang="ru-RU" dirty="0" smtClean="0"/>
                        <a:t> К.Б.</a:t>
                      </a:r>
                    </a:p>
                    <a:p>
                      <a:r>
                        <a:rPr lang="ru-RU" dirty="0" err="1" smtClean="0"/>
                        <a:t>Балтаев</a:t>
                      </a:r>
                      <a:r>
                        <a:rPr lang="ru-RU" dirty="0" smtClean="0"/>
                        <a:t> Н.К.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Team-building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пришк</a:t>
                      </a:r>
                      <a:r>
                        <a:rPr lang="ru-RU" sz="1600" dirty="0" smtClean="0"/>
                        <a:t>/</a:t>
                      </a:r>
                    </a:p>
                    <a:p>
                      <a:pPr algn="ctr"/>
                      <a:r>
                        <a:rPr lang="ru-RU" sz="1600" dirty="0" smtClean="0"/>
                        <a:t>площадка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10.00 ч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Шевелева В.Н.</a:t>
                      </a:r>
                    </a:p>
                    <a:p>
                      <a:r>
                        <a:rPr lang="ru-RU" dirty="0" err="1" smtClean="0"/>
                        <a:t>Исмаилова</a:t>
                      </a:r>
                      <a:r>
                        <a:rPr lang="ru-RU" dirty="0" smtClean="0"/>
                        <a:t> Г.Е.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10-11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Дружеский турнир по волейболу (учащиеся, родители)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большой спортзал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10.00 ч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Куклев</a:t>
                      </a:r>
                      <a:r>
                        <a:rPr lang="ru-RU" dirty="0" smtClean="0"/>
                        <a:t> И.В.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4-10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Праздничная программа</a:t>
                      </a:r>
                    </a:p>
                    <a:p>
                      <a:r>
                        <a:rPr lang="ru-RU" dirty="0" smtClean="0"/>
                        <a:t>«</a:t>
                      </a:r>
                      <a:r>
                        <a:rPr lang="ru-RU" dirty="0" err="1" smtClean="0"/>
                        <a:t>Ак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желкен</a:t>
                      </a:r>
                      <a:r>
                        <a:rPr lang="ru-RU" dirty="0" smtClean="0"/>
                        <a:t>» -</a:t>
                      </a:r>
                      <a:r>
                        <a:rPr lang="ru-RU" baseline="0" dirty="0" smtClean="0"/>
                        <a:t> парус детства!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актовый зал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11.30 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Исмаилова</a:t>
                      </a:r>
                      <a:r>
                        <a:rPr lang="ru-RU" dirty="0" smtClean="0"/>
                        <a:t> Г.Е.</a:t>
                      </a:r>
                    </a:p>
                    <a:p>
                      <a:r>
                        <a:rPr lang="ru-RU" dirty="0" err="1" smtClean="0"/>
                        <a:t>Атамась</a:t>
                      </a:r>
                      <a:r>
                        <a:rPr lang="ru-RU" dirty="0" smtClean="0"/>
                        <a:t> О.А.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Лето - 2018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429288"/>
          </a:xfrm>
        </p:spPr>
        <p:txBody>
          <a:bodyPr/>
          <a:lstStyle/>
          <a:p>
            <a:r>
              <a:rPr lang="ru-RU" dirty="0" smtClean="0"/>
              <a:t>Пришкольный лагерь «Реальные каникулы»</a:t>
            </a:r>
          </a:p>
          <a:p>
            <a:pPr>
              <a:buFontTx/>
              <a:buChar char="-"/>
            </a:pPr>
            <a:r>
              <a:rPr lang="ru-RU" dirty="0" smtClean="0"/>
              <a:t>28 мая – 8 июня</a:t>
            </a:r>
          </a:p>
          <a:p>
            <a:pPr>
              <a:buFontTx/>
              <a:buChar char="-"/>
            </a:pPr>
            <a:r>
              <a:rPr lang="ru-RU" dirty="0" smtClean="0"/>
              <a:t>11 – 22 июня</a:t>
            </a:r>
          </a:p>
          <a:p>
            <a:pPr>
              <a:buNone/>
            </a:pPr>
            <a:r>
              <a:rPr lang="ru-RU" dirty="0" smtClean="0"/>
              <a:t>	3500 </a:t>
            </a:r>
            <a:r>
              <a:rPr lang="ru-RU" dirty="0" err="1" smtClean="0"/>
              <a:t>тг</a:t>
            </a:r>
            <a:r>
              <a:rPr lang="ru-RU" dirty="0" smtClean="0"/>
              <a:t> питание  + 300 </a:t>
            </a:r>
            <a:r>
              <a:rPr lang="ru-RU" dirty="0" err="1" smtClean="0"/>
              <a:t>тг</a:t>
            </a:r>
            <a:r>
              <a:rPr lang="ru-RU" dirty="0" smtClean="0"/>
              <a:t> / расходы / сезон</a:t>
            </a:r>
          </a:p>
          <a:p>
            <a:r>
              <a:rPr lang="ru-RU" dirty="0" smtClean="0"/>
              <a:t>Палаточный лагерь «Ел</a:t>
            </a:r>
            <a:r>
              <a:rPr lang="kk-KZ" dirty="0" smtClean="0"/>
              <a:t>і</a:t>
            </a:r>
            <a:r>
              <a:rPr lang="ru-RU" dirty="0" err="1" smtClean="0"/>
              <a:t>м-ай</a:t>
            </a:r>
            <a:r>
              <a:rPr lang="ru-RU" dirty="0" smtClean="0"/>
              <a:t>»</a:t>
            </a:r>
          </a:p>
          <a:p>
            <a:pPr>
              <a:buFontTx/>
              <a:buChar char="-"/>
            </a:pPr>
            <a:r>
              <a:rPr lang="ru-RU" dirty="0" smtClean="0"/>
              <a:t>16 – 20 июля</a:t>
            </a:r>
          </a:p>
          <a:p>
            <a:pPr>
              <a:buFontTx/>
              <a:buChar char="-"/>
            </a:pPr>
            <a:r>
              <a:rPr lang="ru-RU" dirty="0" smtClean="0"/>
              <a:t>23 – 27 июля	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6500 </a:t>
            </a:r>
            <a:r>
              <a:rPr lang="ru-RU" dirty="0" err="1" smtClean="0"/>
              <a:t>тг</a:t>
            </a:r>
            <a:r>
              <a:rPr lang="ru-RU" dirty="0" smtClean="0"/>
              <a:t>/сезон</a:t>
            </a:r>
          </a:p>
          <a:p>
            <a:r>
              <a:rPr lang="ru-RU" dirty="0" smtClean="0"/>
              <a:t>«Школа дошколёнка» / 2900 </a:t>
            </a:r>
            <a:r>
              <a:rPr lang="ru-RU" dirty="0" err="1" smtClean="0"/>
              <a:t>тг</a:t>
            </a:r>
            <a:r>
              <a:rPr lang="ru-RU" dirty="0" smtClean="0"/>
              <a:t> / питание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Лето - 2018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Предметные школы</a:t>
            </a:r>
          </a:p>
          <a:p>
            <a:r>
              <a:rPr lang="ru-RU" dirty="0" smtClean="0"/>
              <a:t>Практика на пришкольном участке</a:t>
            </a:r>
          </a:p>
          <a:p>
            <a:r>
              <a:rPr lang="ru-RU" dirty="0" smtClean="0"/>
              <a:t>Походы, экскурсии</a:t>
            </a:r>
          </a:p>
          <a:p>
            <a:r>
              <a:rPr lang="ru-RU" dirty="0" smtClean="0"/>
              <a:t>Школа юного лидера «</a:t>
            </a:r>
            <a:r>
              <a:rPr lang="ru-RU" dirty="0" err="1" smtClean="0"/>
              <a:t>Жасбасшы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Военно-патриотический клуб «Патриот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Пушкинские </a:t>
            </a:r>
            <a:r>
              <a:rPr lang="ru-RU" dirty="0" smtClean="0"/>
              <a:t>чтения / 6 июня</a:t>
            </a:r>
          </a:p>
          <a:p>
            <a:r>
              <a:rPr lang="ru-RU" dirty="0" smtClean="0"/>
              <a:t>Конкурс «Один день на предприятии</a:t>
            </a:r>
            <a:r>
              <a:rPr lang="ru-RU" dirty="0" smtClean="0"/>
              <a:t>»/9-11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Конкурс </a:t>
            </a:r>
            <a:r>
              <a:rPr lang="ru-RU" dirty="0" smtClean="0"/>
              <a:t>«Один день на работе у родителей</a:t>
            </a:r>
            <a:r>
              <a:rPr lang="ru-RU" dirty="0" smtClean="0"/>
              <a:t>» / 6-8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Конкурс «Один день в селе» / 2-5 </a:t>
            </a:r>
            <a:r>
              <a:rPr lang="ru-RU" dirty="0" err="1" smtClean="0"/>
              <a:t>кл</a:t>
            </a:r>
            <a:r>
              <a:rPr lang="ru-RU" smtClean="0"/>
              <a:t>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Вопросы повестки 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родительского собрания: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ru-RU" dirty="0" smtClean="0"/>
              <a:t>реализация программы «</a:t>
            </a:r>
            <a:r>
              <a:rPr lang="ru-RU" dirty="0" err="1" smtClean="0"/>
              <a:t>Рухани</a:t>
            </a:r>
            <a:r>
              <a:rPr lang="ru-RU" dirty="0" smtClean="0"/>
              <a:t> </a:t>
            </a:r>
            <a:r>
              <a:rPr lang="ru-RU" dirty="0" err="1" smtClean="0"/>
              <a:t>жаңғыру</a:t>
            </a:r>
            <a:r>
              <a:rPr lang="ru-RU" dirty="0" smtClean="0"/>
              <a:t>» как основы воспитания школьников;</a:t>
            </a:r>
          </a:p>
          <a:p>
            <a:pPr marL="514350" indent="-514350">
              <a:buAutoNum type="arabicParenR"/>
            </a:pPr>
            <a:r>
              <a:rPr lang="ru-RU" dirty="0" smtClean="0"/>
              <a:t>«Успехи года»: достижения системы образования республики, региона, школы;</a:t>
            </a:r>
          </a:p>
          <a:p>
            <a:pPr marL="514350" indent="-514350">
              <a:buAutoNum type="arabicParenR" startAt="3"/>
            </a:pPr>
            <a:r>
              <a:rPr lang="ru-RU" dirty="0" smtClean="0"/>
              <a:t>итоговая аттестация обучающихся 11 классов    </a:t>
            </a:r>
          </a:p>
          <a:p>
            <a:pPr marL="514350" indent="-514350">
              <a:buNone/>
            </a:pPr>
            <a:r>
              <a:rPr lang="ru-RU" dirty="0" smtClean="0"/>
              <a:t>      и итоги учебного года;</a:t>
            </a:r>
          </a:p>
          <a:p>
            <a:pPr>
              <a:buNone/>
            </a:pPr>
            <a:r>
              <a:rPr lang="ru-RU" dirty="0" smtClean="0"/>
              <a:t>4)  </a:t>
            </a:r>
            <a:r>
              <a:rPr lang="ru-RU" dirty="0" err="1" smtClean="0"/>
              <a:t>цифровизация</a:t>
            </a:r>
            <a:r>
              <a:rPr lang="ru-RU" dirty="0" smtClean="0"/>
              <a:t> учебного процесса;</a:t>
            </a:r>
          </a:p>
          <a:p>
            <a:pPr>
              <a:buNone/>
            </a:pPr>
            <a:r>
              <a:rPr lang="ru-RU" dirty="0" smtClean="0"/>
              <a:t>5)  деятельность попечительских советов школ и  </a:t>
            </a:r>
          </a:p>
          <a:p>
            <a:pPr>
              <a:buNone/>
            </a:pPr>
            <a:r>
              <a:rPr lang="ru-RU" dirty="0" smtClean="0"/>
              <a:t>      усиление взаимодействия семьи и школы.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357554" y="1000108"/>
            <a:ext cx="5643602" cy="378621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Программа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«Рухани </a:t>
            </a:r>
            <a:r>
              <a:rPr lang="kk-KZ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жаңғыру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 как вектор развития нового поколения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en-US" sz="3600" b="1" dirty="0" smtClean="0">
              <a:solidFill>
                <a:srgbClr val="002060"/>
              </a:solidFill>
            </a:endParaRPr>
          </a:p>
          <a:p>
            <a:endParaRPr lang="en-US" sz="2400" b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5301208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cs typeface="Times New Roman" pitchFamily="18" charset="0"/>
              </a:rPr>
              <a:t>БОЛАШАҚҚА БАҒДАР: РУХАНИ ЖАҢҒЫРУ</a:t>
            </a:r>
            <a:endParaRPr lang="ru-RU" dirty="0">
              <a:solidFill>
                <a:schemeClr val="tx2"/>
              </a:solidFill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ВЗГЛЯД В БУДУЩЕЕ:</a:t>
            </a:r>
            <a:endParaRPr lang="ru-RU" dirty="0">
              <a:solidFill>
                <a:schemeClr val="tx2"/>
              </a:solidFill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МОДЕРНИЗАЦИЯ ОБЩЕСТВЕННОГО СОЗНАНИЯ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User\Desktop\2017-2018\1500280026_logotip-ruhani-zhayr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3638546" cy="2045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49536444"/>
              </p:ext>
            </p:extLst>
          </p:nvPr>
        </p:nvGraphicFramePr>
        <p:xfrm>
          <a:off x="179512" y="578297"/>
          <a:ext cx="8856983" cy="59977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  <a:gridCol w="2088232"/>
                <a:gridCol w="1440160"/>
                <a:gridCol w="2304256"/>
                <a:gridCol w="1584175"/>
              </a:tblGrid>
              <a:tr h="7531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СПЕЦПРОЕКТЫ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Подпрограмма «</a:t>
                      </a:r>
                      <a:r>
                        <a:rPr lang="kk-KZ" sz="1400" dirty="0">
                          <a:effectLst/>
                        </a:rPr>
                        <a:t>Тәрбие және білім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400" dirty="0">
                        <a:effectLst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Подпрограмма «</a:t>
                      </a:r>
                      <a:r>
                        <a:rPr lang="ru-RU" sz="1400" dirty="0" err="1">
                          <a:effectLst/>
                        </a:rPr>
                        <a:t>Атамекен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400" dirty="0">
                        <a:effectLst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Подпрограмма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</a:t>
                      </a:r>
                      <a:r>
                        <a:rPr lang="kk-KZ" sz="1400" dirty="0">
                          <a:effectLst/>
                        </a:rPr>
                        <a:t>Рухани қазына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400" dirty="0">
                        <a:effectLst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Подпрограмма «</a:t>
                      </a:r>
                      <a:r>
                        <a:rPr lang="kk-KZ" sz="1400" dirty="0">
                          <a:effectLst/>
                        </a:rPr>
                        <a:t>Ақпарат толқыны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400" dirty="0">
                        <a:effectLst/>
                      </a:endParaRPr>
                    </a:p>
                  </a:txBody>
                  <a:tcPr marL="46121" marR="46121" marT="0" marB="0"/>
                </a:tc>
              </a:tr>
              <a:tr h="9453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ТУҒАН ЖЕР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Өлкетану;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Отаным-тағдырым;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Саналы Азамат.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Кітап-білім </a:t>
                      </a:r>
                      <a:r>
                        <a:rPr lang="kk-KZ" sz="1400" dirty="0" smtClean="0">
                          <a:effectLst/>
                        </a:rPr>
                        <a:t>бұлағы</a:t>
                      </a:r>
                      <a:endParaRPr lang="ru-RU" sz="1400" dirty="0">
                        <a:effectLst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1. Жергілікті бастамалар картасы;</a:t>
                      </a:r>
                      <a:endParaRPr lang="ru-RU" sz="1400" dirty="0">
                        <a:effectLst/>
                      </a:endParaRPr>
                    </a:p>
                    <a:p>
                      <a:pPr marL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2. Жомарт </a:t>
                      </a:r>
                      <a:r>
                        <a:rPr lang="kk-KZ" sz="1400" dirty="0" smtClean="0">
                          <a:effectLst/>
                        </a:rPr>
                        <a:t>жүрек</a:t>
                      </a:r>
                      <a:endParaRPr lang="ru-RU" sz="1400" dirty="0">
                        <a:effectLst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Региональная культура, традиции и ценности;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Внутренний и паломнический туризм.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 rowSpan="6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400" dirty="0" smtClean="0">
                          <a:effectLst/>
                        </a:rPr>
                        <a:t>Информационное</a:t>
                      </a:r>
                    </a:p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400" dirty="0" smtClean="0">
                          <a:effectLst/>
                        </a:rPr>
                        <a:t>сопровождение </a:t>
                      </a:r>
                      <a:r>
                        <a:rPr lang="kk-KZ" sz="1400" dirty="0">
                          <a:effectLst/>
                        </a:rPr>
                        <a:t>программы «Рухани жанғыру</a:t>
                      </a:r>
                      <a:r>
                        <a:rPr lang="kk-KZ" sz="1400" dirty="0" smtClean="0">
                          <a:effectLst/>
                        </a:rPr>
                        <a:t>»</a:t>
                      </a:r>
                      <a:endParaRPr lang="ru-RU" sz="1400" dirty="0">
                        <a:effectLst/>
                      </a:endParaRPr>
                    </a:p>
                    <a:p>
                      <a:pPr marL="2139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</a:tr>
              <a:tr h="6695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САКРАЛЬНАЯ ГЕОГРАФИЯ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213995" indent="-2139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Ұлттық құндылықтар – ел бірлігі;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Асыл ұрпақ;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Қасиетті Қазақстан.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1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КАЗАХСТАНСКАЯ КУЛЬТУРА В СОВРЕМЕННОМ МИРЕ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213995" indent="-2139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kk-KZ" sz="1400" dirty="0">
                          <a:effectLst/>
                        </a:rPr>
                        <a:t>Мәдени даму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54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100 НОВЫХ УЧЕБНИКОВ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Новое гуманитарное знание. 100 новых учебников на казахском языке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________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Задачи других Базовых проектов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7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00"/>
                      </a:pPr>
                      <a:r>
                        <a:rPr lang="kk-KZ" sz="1400" dirty="0">
                          <a:effectLst/>
                        </a:rPr>
                        <a:t>НОВЫХ ЛИЦ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213995" indent="-2139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 vMerge="1"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</a:tr>
              <a:tr h="9764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ПЕРЕВОД КАЗАХСКОГО ЯЗЫКА НА ЛАТИНСКУЮ ГРАФИКУ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Перевод казахского языка на латинскую графику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________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 vMerge="1">
                  <a:txBody>
                    <a:bodyPr/>
                    <a:lstStyle/>
                    <a:p>
                      <a:pPr marL="2622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33927" y="116632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ПОДПРОГРАММЫ</a:t>
            </a:r>
            <a:r>
              <a:rPr lang="ru-RU" sz="2400" b="1" dirty="0"/>
              <a:t>, СПЕЦПРОЕКТЫ И БАЗОВЫЕ </a:t>
            </a:r>
            <a:r>
              <a:rPr lang="ru-RU" sz="2400" b="1" dirty="0" smtClean="0"/>
              <a:t>ПРОЕКТЫ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9997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igerim.Alagozova\Desktop\академия\фон для презентации АГУ\фон для Академ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="" xmlns:p14="http://schemas.microsoft.com/office/powerpoint/2010/main" val="3418619377"/>
              </p:ext>
            </p:extLst>
          </p:nvPr>
        </p:nvGraphicFramePr>
        <p:xfrm>
          <a:off x="107504" y="2617532"/>
          <a:ext cx="8856984" cy="4240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="" xmlns:p14="http://schemas.microsoft.com/office/powerpoint/2010/main" val="1491947460"/>
              </p:ext>
            </p:extLst>
          </p:nvPr>
        </p:nvGraphicFramePr>
        <p:xfrm>
          <a:off x="53887" y="1816494"/>
          <a:ext cx="9036496" cy="826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714612" y="642918"/>
            <a:ext cx="344408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РУХАНИ </a:t>
            </a:r>
            <a:r>
              <a:rPr lang="kk-KZ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ҚАЗЫНА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82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igerim.Alagozova\Desktop\академия\фон для презентации АГУ\фон для Академ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243408"/>
            <a:ext cx="9468544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="" xmlns:p14="http://schemas.microsoft.com/office/powerpoint/2010/main" val="4202665853"/>
              </p:ext>
            </p:extLst>
          </p:nvPr>
        </p:nvGraphicFramePr>
        <p:xfrm>
          <a:off x="-108520" y="2132856"/>
          <a:ext cx="885698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="" xmlns:p14="http://schemas.microsoft.com/office/powerpoint/2010/main" val="1646224226"/>
              </p:ext>
            </p:extLst>
          </p:nvPr>
        </p:nvGraphicFramePr>
        <p:xfrm>
          <a:off x="-108520" y="1147707"/>
          <a:ext cx="903649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55776" y="624487"/>
            <a:ext cx="46458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kk-KZ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ТӘРБИЕ ЖӘНЕ БІЛІМ       </a:t>
            </a:r>
            <a:endParaRPr lang="ru-RU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82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igerim.Alagozova\Desktop\академия\фон для презентации АГУ\фон для Академ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27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="" xmlns:p14="http://schemas.microsoft.com/office/powerpoint/2010/main" val="1727791902"/>
              </p:ext>
            </p:extLst>
          </p:nvPr>
        </p:nvGraphicFramePr>
        <p:xfrm>
          <a:off x="107504" y="2276872"/>
          <a:ext cx="8856984" cy="4240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="" xmlns:p14="http://schemas.microsoft.com/office/powerpoint/2010/main" val="690499987"/>
              </p:ext>
            </p:extLst>
          </p:nvPr>
        </p:nvGraphicFramePr>
        <p:xfrm>
          <a:off x="53752" y="1340768"/>
          <a:ext cx="9036496" cy="826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78913" y="692696"/>
            <a:ext cx="30243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32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Атамекен</a:t>
            </a:r>
            <a:endParaRPr lang="ru-RU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85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igerim.Alagozova\Desktop\академия\фон для презентации АГУ\фон для Академ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805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" name="Схема 23"/>
          <p:cNvGraphicFramePr/>
          <p:nvPr>
            <p:extLst>
              <p:ext uri="{D42A27DB-BD31-4B8C-83A1-F6EECF244321}">
                <p14:modId xmlns="" xmlns:p14="http://schemas.microsoft.com/office/powerpoint/2010/main" val="3578994132"/>
              </p:ext>
            </p:extLst>
          </p:nvPr>
        </p:nvGraphicFramePr>
        <p:xfrm>
          <a:off x="107504" y="1340768"/>
          <a:ext cx="9036496" cy="826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699792" y="692696"/>
            <a:ext cx="35605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kk-KZ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АҚПАРАТ </a:t>
            </a:r>
            <a:r>
              <a:rPr lang="kk-KZ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ТОЛҚЫНЫ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276872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Информационное сопровождение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Программы посредством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1. Республиканских и региональных телерадиоканалов;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2. Печатных СМИ;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3. Интернет-ресурсов и социальных сетей.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Ключевые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месседжи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для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продвижения: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Любовь к родине – первое достоинство цивилизованного человека.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Родной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край – основа всех наших начинаний. 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Любовь к родине начинается с любви к родному краю.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Дань и уважение к культуре и традициям народа – залог успешности нации.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Знание истории и традиции своего народа – основополагающая черта  истинного патриотизма.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Культурно-географический пояс святынь Казахстана – один из элементов каркаса национальной идентичности.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Особое отношение к родной земле, ее культуре и традициям – основа культурно-генетического кода нации.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Егілмеген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жер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жетім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Елінен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айырылған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ер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жетім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208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«Успехи года» : Казахстан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По охвату начальным образованием Казахстан занял 4-е место среди 137 стран мира.</a:t>
            </a:r>
          </a:p>
          <a:p>
            <a:r>
              <a:rPr lang="ru-RU" dirty="0" smtClean="0"/>
              <a:t>В рейтинге «Индекс человеческого развития» Казахстан занимает 56-е место из 188 государств.</a:t>
            </a:r>
          </a:p>
          <a:p>
            <a:r>
              <a:rPr lang="ru-RU" dirty="0" smtClean="0"/>
              <a:t>Охват детей 3-6 лет дошкольным воспитанием и обучением составляет 90,5%.</a:t>
            </a:r>
          </a:p>
          <a:p>
            <a:r>
              <a:rPr lang="ru-RU" dirty="0" smtClean="0"/>
              <a:t>По итогам престижных международных олимпиад казахстанская сборная команда среди школьников занимает 10-е место в мире.</a:t>
            </a:r>
          </a:p>
          <a:p>
            <a:r>
              <a:rPr lang="ru-RU" dirty="0" smtClean="0"/>
              <a:t>В 2017 году казахстанскими школьниками завоевана 661 награда, из них золотых медалей – 125, серебряных – 197, бронзовых – 327, почетных грамот – 12.</a:t>
            </a:r>
          </a:p>
          <a:p>
            <a:r>
              <a:rPr lang="ru-RU" dirty="0" smtClean="0"/>
              <a:t>Совместно с 51 зарубежными ВУЗами в 50 ВУЗах ведется обучение по </a:t>
            </a:r>
            <a:r>
              <a:rPr lang="ru-RU" dirty="0" err="1" smtClean="0"/>
              <a:t>двудипломным</a:t>
            </a:r>
            <a:r>
              <a:rPr lang="ru-RU" dirty="0" smtClean="0"/>
              <a:t> образовательным программам.</a:t>
            </a:r>
          </a:p>
          <a:p>
            <a:r>
              <a:rPr lang="ru-RU" dirty="0" smtClean="0"/>
              <a:t>Запущены новые модульные программы по 260 квалификациям, где предусмотрено получение до 3-х квалификаций </a:t>
            </a:r>
            <a:r>
              <a:rPr lang="ru-RU" dirty="0" err="1" smtClean="0"/>
              <a:t>ТиПО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рейтинге лучших университетов </a:t>
            </a:r>
            <a:r>
              <a:rPr lang="en-US" dirty="0" err="1" smtClean="0"/>
              <a:t>Quacquarelli</a:t>
            </a:r>
            <a:r>
              <a:rPr lang="ru-RU" dirty="0" smtClean="0"/>
              <a:t> </a:t>
            </a:r>
            <a:r>
              <a:rPr lang="en-US" dirty="0" smtClean="0"/>
              <a:t>Symonds</a:t>
            </a:r>
            <a:r>
              <a:rPr lang="ru-RU" dirty="0" smtClean="0"/>
              <a:t> </a:t>
            </a:r>
            <a:r>
              <a:rPr lang="en-US" dirty="0" smtClean="0"/>
              <a:t>World</a:t>
            </a:r>
            <a:r>
              <a:rPr lang="ru-RU" dirty="0" smtClean="0"/>
              <a:t> </a:t>
            </a:r>
            <a:r>
              <a:rPr lang="en-US" dirty="0" smtClean="0"/>
              <a:t>University</a:t>
            </a:r>
            <a:r>
              <a:rPr lang="ru-RU" dirty="0" smtClean="0"/>
              <a:t> </a:t>
            </a:r>
            <a:r>
              <a:rPr lang="en-US" dirty="0" smtClean="0"/>
              <a:t>Rankings</a:t>
            </a:r>
            <a:r>
              <a:rPr lang="ru-RU" dirty="0" smtClean="0"/>
              <a:t> мира </a:t>
            </a:r>
            <a:r>
              <a:rPr lang="ru-RU" dirty="0" smtClean="0"/>
              <a:t>было отмечено 8 казахстанских ВУЗов.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2320</TotalTime>
  <Words>1270</Words>
  <Application>Microsoft Office PowerPoint</Application>
  <PresentationFormat>Экран (4:3)</PresentationFormat>
  <Paragraphs>226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Общенациональное</vt:lpstr>
      <vt:lpstr>Вопросы повестки  родительского собрания: </vt:lpstr>
      <vt:lpstr>Слайд 3</vt:lpstr>
      <vt:lpstr>Слайд 4</vt:lpstr>
      <vt:lpstr>Слайд 5</vt:lpstr>
      <vt:lpstr>Слайд 6</vt:lpstr>
      <vt:lpstr>Слайд 7</vt:lpstr>
      <vt:lpstr>Слайд 8</vt:lpstr>
      <vt:lpstr>«Успехи года» : Казахстан</vt:lpstr>
      <vt:lpstr>«Успехи года» : город</vt:lpstr>
      <vt:lpstr>«Успехи года» : школа</vt:lpstr>
      <vt:lpstr>Слайд 12</vt:lpstr>
      <vt:lpstr>Общенациональное</vt:lpstr>
      <vt:lpstr>День открытых дверей</vt:lpstr>
      <vt:lpstr>Лето - 2018</vt:lpstr>
      <vt:lpstr>Лето - 2018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Bakhytzhan.Ibrayev</dc:creator>
  <cp:lastModifiedBy>User</cp:lastModifiedBy>
  <cp:revision>324</cp:revision>
  <dcterms:created xsi:type="dcterms:W3CDTF">2017-01-31T04:13:23Z</dcterms:created>
  <dcterms:modified xsi:type="dcterms:W3CDTF">2018-05-15T10:38:54Z</dcterms:modified>
</cp:coreProperties>
</file>