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3D963-49D4-4614-A3A2-62F2CBE12487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85FBD-7599-4F4A-8590-B9387468B00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C9ADA-6172-4159-B01E-D1B17FD18623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02EB1-A055-4FF1-A709-EB32E606785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02EB1-A055-4FF1-A709-EB32E606785F}" type="slidenum">
              <a:rPr lang="ru-RU" smtClean="0"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49D615-5950-429C-B511-C949E9A5FD6B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5F99DA-F494-4720-92EC-382778EAB5E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9D615-5950-429C-B511-C949E9A5FD6B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99DA-F494-4720-92EC-382778EAB5E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449D615-5950-429C-B511-C949E9A5FD6B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5F99DA-F494-4720-92EC-382778EAB5E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9D615-5950-429C-B511-C949E9A5FD6B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99DA-F494-4720-92EC-382778EAB5E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49D615-5950-429C-B511-C949E9A5FD6B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85F99DA-F494-4720-92EC-382778EAB5E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9D615-5950-429C-B511-C949E9A5FD6B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99DA-F494-4720-92EC-382778EAB5E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9D615-5950-429C-B511-C949E9A5FD6B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99DA-F494-4720-92EC-382778EAB5E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9D615-5950-429C-B511-C949E9A5FD6B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99DA-F494-4720-92EC-382778EAB5E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49D615-5950-429C-B511-C949E9A5FD6B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99DA-F494-4720-92EC-382778EAB5E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9D615-5950-429C-B511-C949E9A5FD6B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99DA-F494-4720-92EC-382778EAB5E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9D615-5950-429C-B511-C949E9A5FD6B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F99DA-F494-4720-92EC-382778EAB5E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449D615-5950-429C-B511-C949E9A5FD6B}" type="datetimeFigureOut">
              <a:rPr lang="ru-RU" smtClean="0"/>
              <a:t>26.02.2019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85F99DA-F494-4720-92EC-382778EAB5E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477278" cy="63579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071942"/>
            <a:ext cx="8115328" cy="2000264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	Руководитель : Рахимова Ю.Д.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039677" cy="60297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7"/>
            <a:ext cx="8429684" cy="63222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ulpak\Desktop\презентация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9395">
            <a:off x="3640752" y="3751660"/>
            <a:ext cx="4226159" cy="27515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659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Цель программы: </a:t>
            </a:r>
            <a:br>
              <a:rPr lang="ru-RU" dirty="0" smtClean="0"/>
            </a:br>
            <a:endParaRPr lang="ru-RU" cap="none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7239000" cy="388399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воспитание </a:t>
            </a:r>
            <a:r>
              <a:rPr lang="ru-RU" dirty="0" smtClean="0"/>
              <a:t>интереса к ручному творчеству,  вовлечение детей  в активную творческую деятельность, формирование  навыков и умений работы с материалами различного происхождения.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Фотоотчёт</a:t>
            </a:r>
            <a:r>
              <a:rPr lang="ru-RU" dirty="0" smtClean="0"/>
              <a:t> по проведению кружка:</a:t>
            </a:r>
            <a:endParaRPr lang="ru-RU" dirty="0"/>
          </a:p>
        </p:txBody>
      </p:sp>
      <p:pic>
        <p:nvPicPr>
          <p:cNvPr id="16388" name="Picture 4" descr="C:\Users\sulpak\Desktop\презентация\Qm2cxD-ot1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Фотоотчёт</a:t>
            </a:r>
            <a:r>
              <a:rPr lang="ru-RU" dirty="0" smtClean="0"/>
              <a:t> по проведению кружка:</a:t>
            </a:r>
            <a:endParaRPr lang="ru-RU" dirty="0"/>
          </a:p>
        </p:txBody>
      </p:sp>
      <p:pic>
        <p:nvPicPr>
          <p:cNvPr id="4" name="Содержимое 3" descr="m1HOvd8FUb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Фотоотчёт</a:t>
            </a:r>
            <a:r>
              <a:rPr lang="ru-RU" dirty="0" smtClean="0"/>
              <a:t> по проведению кружка:</a:t>
            </a:r>
            <a:endParaRPr lang="ru-RU" dirty="0"/>
          </a:p>
        </p:txBody>
      </p:sp>
      <p:pic>
        <p:nvPicPr>
          <p:cNvPr id="4" name="Содержимое 3" descr="MM3jwNb4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Фотоотчёт</a:t>
            </a:r>
            <a:r>
              <a:rPr lang="ru-RU" dirty="0" smtClean="0"/>
              <a:t> по проведению кружка:</a:t>
            </a:r>
            <a:endParaRPr lang="ru-RU" dirty="0"/>
          </a:p>
        </p:txBody>
      </p:sp>
      <p:pic>
        <p:nvPicPr>
          <p:cNvPr id="4" name="Содержимое 3" descr="yemkfC_7zX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Фотоотчёт</a:t>
            </a:r>
            <a:r>
              <a:rPr lang="ru-RU" dirty="0" smtClean="0"/>
              <a:t> по проведению кружка:</a:t>
            </a:r>
            <a:endParaRPr lang="ru-RU" dirty="0"/>
          </a:p>
        </p:txBody>
      </p:sp>
      <p:pic>
        <p:nvPicPr>
          <p:cNvPr id="5" name="Содержимое 4" descr="Iu8qyPSUK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Фотоотчёт</a:t>
            </a:r>
            <a:r>
              <a:rPr lang="ru-RU" dirty="0" smtClean="0"/>
              <a:t> по проведению кружка:</a:t>
            </a:r>
            <a:endParaRPr lang="ru-RU" dirty="0"/>
          </a:p>
        </p:txBody>
      </p:sp>
      <p:pic>
        <p:nvPicPr>
          <p:cNvPr id="4" name="Содержимое 3" descr="RSyvtkLVz3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</TotalTime>
  <Words>34</Words>
  <Application>Microsoft Office PowerPoint</Application>
  <PresentationFormat>Экран (4:3)</PresentationFormat>
  <Paragraphs>10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 Руководитель : Рахимова Ю.Д.</vt:lpstr>
      <vt:lpstr>Слайд 2</vt:lpstr>
      <vt:lpstr>Цель программы:  </vt:lpstr>
      <vt:lpstr>Фотоотчёт по проведению кружка:</vt:lpstr>
      <vt:lpstr>Фотоотчёт по проведению кружка:</vt:lpstr>
      <vt:lpstr>Фотоотчёт по проведению кружка:</vt:lpstr>
      <vt:lpstr>Фотоотчёт по проведению кружка:</vt:lpstr>
      <vt:lpstr>Фотоотчёт по проведению кружка:</vt:lpstr>
      <vt:lpstr>Фотоотчёт по проведению кружка: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«Радуга»</dc:title>
  <dc:creator>sulpak</dc:creator>
  <cp:lastModifiedBy>sulpak</cp:lastModifiedBy>
  <cp:revision>5</cp:revision>
  <dcterms:created xsi:type="dcterms:W3CDTF">2019-02-26T07:44:38Z</dcterms:created>
  <dcterms:modified xsi:type="dcterms:W3CDTF">2019-02-26T08:24:52Z</dcterms:modified>
</cp:coreProperties>
</file>